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公交排班与线网优化</c:v>
                </c:pt>
                <c:pt idx="1">
                  <c:v>设备预测性维护（车辆 / 信号 / 机电）</c:v>
                </c:pt>
                <c:pt idx="2">
                  <c:v>高速事件秒发现与拥堵治理</c:v>
                </c:pt>
                <c:pt idx="3">
                  <c:v>ETC 稽核与收费异常识别</c:v>
                </c:pt>
                <c:pt idx="4">
                  <c:v>新能源公交电池与充电优化</c:v>
                </c:pt>
                <c:pt idx="5">
                  <c:v>大客流预警与应急联动</c:v>
                </c:pt>
                <c:pt idx="6">
                  <c:v>驾驶行为监测与事故风险预测</c:v>
                </c:pt>
                <c:pt idx="7">
                  <c:v>智能客服、培训与报告助手</c:v>
                </c:pt>
                <c:pt idx="8">
                  <c:v>数据治理、接口与安全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2000</c:v>
                </c:pt>
                <c:pt idx="1">
                  <c:v>1500</c:v>
                </c:pt>
                <c:pt idx="2">
                  <c:v>1500</c:v>
                </c:pt>
                <c:pt idx="3">
                  <c:v>1000</c:v>
                </c:pt>
                <c:pt idx="4">
                  <c:v>800</c:v>
                </c:pt>
                <c:pt idx="5">
                  <c:v>600</c:v>
                </c:pt>
                <c:pt idx="6">
                  <c:v>600</c:v>
                </c:pt>
                <c:pt idx="7">
                  <c:v>500</c:v>
                </c:pt>
                <c:pt idx="8">
                  <c:v>400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公交排班与线网优化</c:v>
                </c:pt>
                <c:pt idx="1">
                  <c:v>设备预测性维护（车辆 / 信号 / 机电）</c:v>
                </c:pt>
                <c:pt idx="2">
                  <c:v>高速事件秒发现与拥堵治理</c:v>
                </c:pt>
                <c:pt idx="3">
                  <c:v>ETC 稽核与收费异常识别</c:v>
                </c:pt>
                <c:pt idx="4">
                  <c:v>新能源公交电池与充电优化</c:v>
                </c:pt>
                <c:pt idx="5">
                  <c:v>大客流预警与应急联动</c:v>
                </c:pt>
                <c:pt idx="6">
                  <c:v>驾驶行为监测与事故风险预测</c:v>
                </c:pt>
                <c:pt idx="7">
                  <c:v>智能客服、培训与报告助手</c:v>
                </c:pt>
                <c:pt idx="8">
                  <c:v>数据治理、接口与安全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6000</c:v>
                </c:pt>
                <c:pt idx="1">
                  <c:v>4500</c:v>
                </c:pt>
                <c:pt idx="2">
                  <c:v>4000</c:v>
                </c:pt>
                <c:pt idx="3">
                  <c:v>3000</c:v>
                </c:pt>
                <c:pt idx="4">
                  <c:v>2500</c:v>
                </c:pt>
                <c:pt idx="5">
                  <c:v>2000</c:v>
                </c:pt>
                <c:pt idx="6">
                  <c:v>2000</c:v>
                </c:pt>
                <c:pt idx="7">
                  <c:v>1500</c:v>
                </c:pt>
                <c:pt idx="8">
                  <c:v>1200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80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交通运输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在交通运输行业的应用场景【2026方案】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个落到高速、公交、地铁、铁路站段运营各部门的场景 · 效益测算与实施路径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正在改变交通运营：五种能力，看得见的效率差距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从“能聊天”到“能干活”—— 视觉盯路站车、模型排班次调运力、大模型答乘客写日报，这是本方案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让路、站、车多一双不疲劳的眼睛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高速监控中心 · 公交车队 / 安全部 · 地铁车站 · 铁路工务 / 供电 · 高速养护中心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让机器会排班、会调度、会算账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公交调度中心 · 地铁 OCC · 高速收费 / 稽核 · 铁路车务 / 机务 · 高速集团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让机器帮信息中心接系统、写工具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信息中心 · 各部门 · 通号 / 网络安全 · 机电部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让乘客问得清、规章查得快、报告写得省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客服中心 · 安全部 · 运营部 / 经营 · 车站 / 乘客服务 · 培训中心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让拥堵、故障、大客流提前被看到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高速监控中心 · 地铁 / 铁路车辆部 · 公交机务 · 地铁 / 客运枢纽 · 高速 / 公交安全部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高速事件发现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报警后 5~10 分钟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公交排班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人工排 1~2 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 小时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大客流响应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站务目测上报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提前 30 分钟以上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设备故障处置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故障后抢修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提前数天预警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ETC 偷逃费识别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抽查稽核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全量自动识别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乘客咨询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人工热线排队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7×24 智能应答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路面病害巡检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人工巡查数周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巡检车 AI 当日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跨系统接口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1~3 个月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政策牵引：中共中央、国务院《交通强国建设纲要》（2019 年 9 月）、《国家综合立体交通网规划纲要》（2021 年 2 月）、交通运输部《数字交通“十四五”发展规划》（2021 年 12 月）、《关于推动交通运输领域新型基础设施建设的指导意见》（2020 年 8 月）、国务院《关于深入实施“人工智能+”行动的意见》（2025 年 8 月），可对接智慧高速、智慧公交、智慧城轨与安全生产专项。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国内外应用场景与案例：先行企业已经把 AI 用在调度、运维与服务的日常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国铁集团 · 智能京张高铁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350 km/h 自动驾驶与智能运维的高铁样板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2019 年底开通的京张高铁实现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350 km/h 时速下的自动驾驶（ATO）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与智能运维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铁路 12306 系统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日售票能力上千万张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北斗定位、智能调度与故障预测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在高铁全面应用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来源：国铁集团公开报道（2019—2024 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杭州 / 深圳 · 城市大脑与智慧公交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浙江 / 广东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城市大脑治堵与 AI 排班的全电动公交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杭州城市大脑试点区域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通行时间缩短约 15%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、120 救护车到达时间缩短约 50%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深圳 2017 年成为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全球首个公交全面电动化城市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深圳巴士集团以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AI 智能排班调度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优化车辆与司机配置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来源：杭州市政府、深圳市交通运输局公开报道（2017—2020 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上海 / 广州地铁 · 智慧地铁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上海 / 广州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千万级客流下的 AI 客流预测与智能运维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上海地铁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运营里程超 800 公里、日均客流千万级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AI 客流预测、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车辆走行部与道岔智能运维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、智能安检陆续应用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广州地铁建成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智慧地铁示范站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，客流感知、设备状态与乘客服务一屏统管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来源：上海申通地铁、广州地铁公开报道（2019—2024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交通运输部 · 智慧高速与 ETC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取消省界收费站后的 ETC 与智慧高速试点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2019 年底取消高速省界收费站，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全国 ETC 用户突破 2 亿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2023 年末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全国高速公路里程 18.36 万公里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京雄、杭绍甬、沪杭甬等智慧高速试点推进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事件检测、伴随式信息服务与准全天候通行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来源：交通运输部统计公报与公开报道（2019—2024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京雄高速 · 智慧高速示范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河北 / 北京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车路协同 + 全程视频感知的京津冀样板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2021 年开通，沿线部署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车路协同（C-V2X）路侧设备与全程视频感知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雾天诱导灯等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“准全天候通行”设施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事件检测与信息发布秒级联动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，是京津冀智慧高速的样板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来源：河北交投集团及公开报道（2021—2023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新加坡 LTA · 东京 JR 东日本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新加坡 / 日本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预测性维护 MKBF 超 100 万列车公里与自动驾驶试验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新加坡地铁南北—东西线通过预测性维护实现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平均故障间隔里程（MKBF）超 100 万列车公里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LTA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电子道路收费 ERP 与全岛交通预测联动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JR 东日本推进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山手线自动驾驶试验与 AI 客流预测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来源：LTA、JR East 公开资料（2019—2024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共同规律：先把感知与运营数据打通，再从事件发现、排班、预测性维护、客服等最痛的点切入；AI 给建议、调度员确认、留痕可溯，验证达标后再推广到全网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让路、站、车多一双不疲劳的眼睛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高速监控中心 · 路网事件秒级发现（事故 / 抛洒物 / 行人 / 逆行 / 团雾 / 隧道烟火）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公交车队 / 安全部 · 驾驶员行为与车内安全监测（疲劳分神 / 玩手机 / 跌倒 / 客流统计）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地铁车站 / 客运 · 站台扶梯闸机客流密度与异常行为识别（越线 / 逆行 / 摔倒 / 遗留物）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铁路工务 / 供电 · 线路、接触网与桥隧智能巡检（无人机 + 车载图像缺陷识别，含地铁轨行区）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高速养护中心 · 路面病害与标志标线巡检车 AI 识别（裂缝 / 坑槽 / 车辙 / 护栏损坏）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高速监控中心 · 路网事件秒级发现（事故 / 抛洒物 / 行人 / 逆行 / 团雾 / 隧道烟火）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事故、抛洒物、团雾、隧道烟火：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秒级发现、分钟级处置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，不再等司机报警电话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几千路监控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靠人轮巡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，事件多在司机报警后 5~10 分钟才发现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抛洒物、行人上路、逆行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看不到就是二次事故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隧道火灾烟雾、团雾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发现晚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，封路诱导来不及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利旧现有球机与隧道摄像头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，视觉模型识别停车、事故、抛洒物、行人、逆行、烟火、团雾，秒级生成事件推送监控员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事件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自动定位桩号与车道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，联动情报板、隧道广播与路政、清障、交警一键派单，处置结果回传闭环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自然语言定义新规则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一天上线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：如“施工路段慢行不报警”，误报率持续下降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事件发现（原报警后 5~10 分钟）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事故 / 抛洒物识别准确率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二次事故与事件处置时长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利旧摄像头 1~2 个月上线首批规则；与路网监控、情报板与清障调度系统对接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公交车队 / 安全部 · 驾驶员行为与车内安全监测（疲劳分神 / 玩手机 / 跌倒 / 客流统计）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疲劳、分神、玩手机：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车载 AI 实时提醒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，乘客跌倒秒级告知司机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危险驾驶行为车内提醒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驾驶员疲劳、分神、接打手机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靠事后查录像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，安全部管不到车上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乘客急刹跌倒、纠纷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司机看不到后车厢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，索赔扯皮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车厢客流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靠刷卡估算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，满载率、上下客量不准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利旧或加装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DSM / ADAS 车载终端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，识别疲劳、分神、玩手机、抽烟、未系安全带，车内语音即时提醒司机，事件回传安全部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车厢摄像头识别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乘客跌倒、站立密度、上下客计数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，跌倒即时提示司机并留证，客流数据进调度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安全部按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驾驶员风险画像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定期约谈与培训，事件视频自动归档，不再人工翻录像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疲劳分神等行为发生率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车厢客流自动统计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利旧或加装车载终端 2~3 个月覆盖试点车队；与车辆监控平台、调度系统对接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地铁车站 / 客运 · 站台扶梯闸机客流密度与异常行为识别（越线 / 逆行 / 摔倒 / 遗留物）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站台越线、扶梯逆行、摔倒、遗留物：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机器盯全站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，站务员只管处置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车站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几百路监控靠站务员目测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，高峰只能盯几个重点点位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扶梯摔倒、站台越线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发现晚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，报警靠乘客喊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遗留物、乘客滞留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靠巡站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，末班后清站费时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利旧车站摄像头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，视觉模型识别站台越线、扶梯逆行、摔倒、遗留物、翻越闸机，秒级推送站务员手台与车控室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站台、扶梯、闸机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客流密度实时计算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，超阈值提示限流、加开闸机或调整扶梯方向，联动 OCC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夜间清站、末班巡视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自动比对全站画面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，异常点位推送站务员核查，处置留痕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异常行为发现（原巡站发现）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摔倒 / 越线识别准确率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站务员巡站工时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利旧摄像头 2~3 个月覆盖试点车站；与车站综合监控 ISCS、闸机 AFC 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铁路工务 / 供电 · 线路、接触网与桥隧智能巡检（无人机 + 车载图像缺陷识别，含地铁轨行区）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线路、接触网、桥隧：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无人机 + 车载图像 AI 巡检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，缺陷在天窗前看见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工务、供电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靠人步行巡线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，一个工区几十公里，一巡几天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接触网零部件松脱、线路扣件缺失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目检看不到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桥隧裂缝、渗水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靠定期检查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，隐患发现滞后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无人机、轨检车、接触网检测车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图像自动识别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扣件缺失、钢轨伤损、接触网吊弦断裂、绝缘子破损、桥隧裂缝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缺陷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自动定位公里标与杆号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，按等级推送工区与车间，生成天窗作业计划，检修回传闭环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巡检图像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沉淀为样本库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，覆盖地铁轨行区与隧道，模型边用边学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&gt;90%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重点缺陷发现率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人工步巡工时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缺陷平均发现周期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利用现有检测车与无人机 2~3 个月接入图像；与工务 / 供电设备管理系统对接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高速养护中心 · 路面病害与标志标线巡检车 AI 识别（裂缝 / 坑槽 / 车辙 / 护栏损坏）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裂缝、坑槽、车辙、护栏损坏：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巡检车 AI 当日出病害清单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，不再靠人数天巡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当日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病害清单输出（原数周）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路面巡查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靠人开车看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，几百公里路巡一遍要数周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裂缝、坑槽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发现晚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，小病害拖成大修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标志标线模糊、护栏损坏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靠投诉与事故暴露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普通巡查车加装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路面采集摄像头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，视觉模型识别裂缝、坑槽、车辙、拥包、标线磨损、护栏与标志损坏，自动定位桩号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病害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自动分级并生成工单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推送养护工区，小修保养当日安排，大中修纳入年度计划（见 2.5）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同一路段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病害发展趋势对比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，养护效果自动评估，形成路面技术状况 PCI / PQI 台账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≥85%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路面病害识别准确率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人工巡查工时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巡查车加装采集设备 1~2 个月；与养护管理系统、路网一张图对接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让机器会排班、会调度、会算账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公交运营调度中心 · 线网优化与智能排班（客流 OD / 车辆 / 司机 / 充电窗口）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地铁 OCC · 客流预测驱动的行车调度（大客流加开 / 跳停 / 限流联动 / 末班衔接）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高速收费中心 / 稽核中心 · ETC 偷逃费与异常交易识别（车型不符 / 倒卡 / U 型 J 型）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铁路车务 / 机务 · 客运站候乘组织与乘务、机车周转计划智能辅助（候乘分区 / 交路计划）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高速集团 · 养护决策与预算优化（病害 → 养护策略 → 全寿命周期成本 → 年度计划）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公交运营调度中心 · 线网优化与智能排班（客流 OD / 车辆 / 司机 / 充电窗口）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客流 OD、车辆、司机、充电窗口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一起算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：排班从 1~2 天到 1 小时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 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全线排班（原 1~2 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排班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靠调度员手排 1~2 天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，改一条线牵一片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线路重复、班次错配，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高峰满载、平峰空跑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新能源车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充电窗口与排班脱节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，车到站没电或充电排队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刷卡、扫码与车辆定位数据建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客流 OD 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，识别重复线路与需求缺口，给出线网优化与发车间隔建议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运筹优化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同时排车辆、司机、充电窗口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：满足劳动时间、交路、充电约束，1 小时输出方案，调度员微调即发布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大客流、恶劣天气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动态调整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：加开区间车、机动车，方案推送调度员确认后下发到车载终端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-15%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车辆空驶率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+10%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高峰运力匹配度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对接调度与刷卡数据，2~3 个月；先 5~10 条线路试点，调度员审核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地铁 OCC · 客流预测驱动的行车调度（大客流加开 / 跳停 / 限流联动 / 末班衔接）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大客流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30~60 分钟看到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：加开、跳停、限流联动，末班不甩客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行车靠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固定运行图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，突发客流只能事后加车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车站限流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各站各报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，OCC 顾不过来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末班车衔接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靠经验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，换乘站时常甩客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AFC 进出站、闸机流量、外部活动与天气数据建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站级客流预测模型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，提前 30~60 分钟预测各站客流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算法给出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加开列车、区间车、跳停、限流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建议与运行图调整方案，行调确认后执行，供电与车辆同步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末班车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换乘衔接优化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：按各线末班时刻与换乘走行时间校核，保证末班可达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30~60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大客流提前预测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车站限流时长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末班车换乘衔接可达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AFC 与 ATS 数据，3~4 个月；行调确认执行，先 1~2 条线试点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高速收费中心 / 稽核中心 · ETC 偷逃费与异常交易识别（车型不符 / 倒卡 / U 型 J 型）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车型不符、倒卡、U 型 J 型行驶：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全量自动识别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，稽核从抽查到全覆盖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偷逃费手段隐蔽：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大车小标、倒卡换卡、U 型 J 型绕行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稽核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靠人工抽查交易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，几亿笔流水看不完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追缴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取证难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，跨路段、跨省数据不通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收费交易 + 门架流水 + 车牌与车型图像建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异常交易识别模型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：车型不符、倒卡、U 型 J 型、闯卡、假绿通全量筛查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疑点车辆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自动汇聚证据链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（门架轨迹、图像、历史通行），推送稽核员复核，一键生成追缴与黑名单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稽核结果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反哺收费站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：高风险车辆到站前提示，出口人工复核，降低再犯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交易全量筛查（原抽查）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疑点识别准确率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0.3~0.8%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通行费可挽回比例参考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对接收费、门架与稽核系统，2~3 个月；稽核员复核后追缴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铁路车务 / 机务 · 客运站候乘组织与乘务、机车周转计划智能辅助（候乘分区 / 交路计划）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候车分区、检票口、乘务与机车交路：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算法排、人确认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，编制时间省一半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计划编制时间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客运站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候乘组织靠经验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，节假日检票口、候车区忙闲不均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乘务交路、机车周转计划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手工编制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，改一次牵一片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临客加开、晚点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重排靠电话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，人员机车衔接不上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售票与进站数据建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候乘客流预测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，给出候车区分配、检票口开放与引导方案，客运值班员确认后执行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运筹优化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乘务交路与机车周转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：满足劳时、机车检修、乘务休息约束，输出可执行计划，机务调度审核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晚点、临客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分钟级重排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，人员与机车衔接冲突自动提示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检票口平均排队时长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机车与乘务周转效率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对接客票、调度与机务系统，3~4 个月；车务、机务骨干参与规则制定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高速集团 · 养护决策与预算优化（病害 → 养护策略 → 全寿命周期成本 → 年度计划）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病害 → 策略 → 全寿命成本 → 年度计划：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养护预算算着花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，不再拍脑袋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养护计划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靠经验与申报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，哪段先修说不清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预算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年年不够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，小修拖成大修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养护效果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没有量化评估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，同类病害反复修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路面技术状况（PCI / PQI / RQI）、交通量、病害趋势建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性能衰变模型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，预测各路段未来 3~5 年状况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算法在预算约束下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优化养护策略组合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（预防性养护 / 中修 / 大修），全寿命周期成本最低，输出年度计划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多方案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对比推演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：预算增减对路网状况的影响，供集团决策，执行效果自动回评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-10~15%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全寿命周期养护成本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3~5 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路面状况滚动预测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年度计划编制时间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依托养护数据与巡检结果（1.5），3~4 个月；养护中心定口径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让机器帮信息中心接系统、写工具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收费、监控、养护、票务、ATS 等系统接口打通与数据汇聚（接口自动适配）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路网 / 线网资产数据治理：一路一档、一车一档、一站一档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各部门 · 零代码开发巡检、稽核、投诉、台账小工具（手机端 / 扫码 / 定位）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/ 通号 · 关基与工控安全（信号系统 / 收费系统 / 等保 / 勒索防护）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机电部 / 信息中心 · 老旧收费站与站台设备软件升级、接口重写 AI 编程助手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收费、监控、养护、票务、ATS 等系统接口打通与数据汇聚（接口自动适配）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收费、监控、养护、票务、ATS：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接口周期从 3 个月到 2 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几十套系统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厂商不同、接口不同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，接一次谈一次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收费、监控、ATS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数据孤岛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，看全局要人工导出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接口文档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过期失真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，改一次接口牵一片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大模型读各系统接口文档与字段表，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并生成映射与采集配置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数据转换与汇聚脚本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（数据库 / API / 文件 / 视频流），人工复核后上线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统一数据目录与接口规范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，接口变化自动监测；行车与收费核心系统只读旁路接入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字段映射准确率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接口变化自动监测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个月接入核心系统，是其他场景的前置工程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路网 / 线网资产数据治理：一路一档、一车一档、一站一档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一路一档、一车一档、一站一档：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资产数据一致性 ≥98%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同一台车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在 5 个系统 5 个编号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，同一路段桩号对不上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车辆、设备、站点数据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口径不一、更新不同步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领导要一张路网 / 线网运行图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要问十几个部门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路段、车辆、车站、设备主数据与统一编码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，规则 + 机器学习自动识别重复、缺失、冲突并修复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运营、收费、维修、能耗数据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归到一路一档、一车一档、一站一档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，按角色分级授权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自然语言查数出图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：“本月各线路满载率”“各路段事件数”秒级回答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核心资产数据一致性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跨部门取数时间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数据访问留痕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与接口打通同步建设，3~4 个月覆盖核心数据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各部门 · 零代码开发巡检、稽核、投诉、台账小工具（手机端 / 扫码 / 定位）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巡检、稽核、投诉、台账：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，当天上线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班组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小需求一堆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（巡检记录、稽核登记、投诉台账），排不上信息化项目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微信群、Excel、纸本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，检查前翻本子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外购小系统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几万一个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，改个字段还要找厂家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低代码 + 大模型：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，自动生成表单、审批流、看板、提醒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手机端即用，支持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扫码、拍照、定位、语音填报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，数据进统一底座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按周自动汇总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隐患整改率、巡检完成率、投诉处理时效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50~100 个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每年新增业务应用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纸质台账电子化率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平台部署 1 个月，每部门 1~2 名种子用户滚动推广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/ 通号 · 关基与工控安全（信号系统 / 收费系统 / 等保 / 勒索防护）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信号系统、收费系统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一分钟都不能停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：先摸清家底，再分区隔离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信号、收费、监控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与办公网边界不清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，一处中招全线停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老旧收费站、车站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弱口令、僵尸系统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长期在线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关基保护、等保 2.0 要求趋严，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整改靠突击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被动监听为主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的资产发现与漏洞扫描，不影响信号与收费运行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整改方案与分区策略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：信号网、收费网、生产网、办公网、外联区隔离，AI 旁路不干预控制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实时监测异常访问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（非工作时间登录、批量导出、陌生设备）并告警，安全事件小时级处置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网络与工控资产可视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高危漏洞整改率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安全事件响应（原天级）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周资产摸底，再分阶段整改；配合关基与等保测评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机电部 / 信息中心 · 老旧收费站与站台设备软件升级、接口重写 AI 编程助手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老收费站、老站台设备：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编程助手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让软件升级周期缩一半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老旧收费车道、站台屏门、导向屏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软件厂商已不配合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，源码文档缺失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接口协议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五花八门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，改一处要现场调试几天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升级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测试工作量大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，收费与运营不敢停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解析存量代码、协议与数据库结构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，自动生成升级方案与兼容性清单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编程助手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辅助协议适配、接口重写、SQL 改写，自动生成测试用例与回归脚本，夜间窗口灰度上线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升级成果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沉淀为组件与规范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，各收费站、车站复用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升级改造周期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接口自动化回归覆盖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先选 3~5 个收费站或车站试点，3~6 个月；配合设备大修计划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让乘客问得清、规章查得快、报告写得省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客服中心（12328 / 公交热线 / 地铁客服）· 智能客服与投诉工单分类派单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安全部 · 安全规章与应急预案知识库问答、事故调查报告辅助（条款带出处 / 预案秒级调出）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运营部 / 经营 · 运营日报、客流分析报告与公文材料助手（说话即成文 / 一数一源）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车站 / 乘客服务 · 多语种智能问询、导乘与无障碍服务（大模型 + 语音 + 数字人）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培训中心 · 驾驶员 / 站务员 / 乘务员培训与考核（个性化题库 / 情景问答 / 规章更新）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客服中心（12328 / 公交热线 / 地铁客服）· 智能客服与投诉工单分类派单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12328、公交热线、地铁客服：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7×24 智能应答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，工单自动分类派单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咨询电话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一半问班次、路线、票价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，重复问题重复答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投诉工单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人工分类派单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，派错公司来回退单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夜间、节假日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排队等待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，满意度低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：线路、班次、票价、ETC、失物招领知识库，答案带出处，7×24 应答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语音转写 + 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自动提取要素、分类、推荐派单单位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（车队 / 收费站 / 车站），坐席确认即派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工单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聚类分析高频问题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，形成月度服务改进线索，复杂诉求转人工并附上下文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人工话务量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工单智能派单准确率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7×24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服务覆盖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导入知识库 2 周，上线 1~2 个月；对接热线与工单系统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安全部 · 安全规章与应急预案知识库问答、事故调查报告辅助（条款带出处 / 预案秒级调出）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规章、预案、事故案例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一问即答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，条款带出处，调查报告初稿 1 小时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规章与预案查询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安全规章、作业标准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几千页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，一线记不住、查不快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应急预案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柜子里锁着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，用时找不到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事故调查报告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写一周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，格式与依据反复改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：安全规章、行车 / 收费 / 养护作业标准、应急预案、事故案例，答案带条款出处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按岗位与作业任务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推送风险提示与预案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，恶劣天气、大客流预案秒级调出并按角色分发任务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事故调查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语音转写 + 记录归集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自动生成报告初稿，安全部审核定稿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答案带出处可追溯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 小时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调查报告初稿（原一周）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导入知识库 2 周，上线 1 个月；安全部审核知识库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运营部 / 经营 · 运营日报、客流分析报告与公文材料助手（说话即成文 / 一数一源）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运营日报、客流分析、公文材料：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说话即成文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，2 小时到 10 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调度员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每班 2 小时填报表写日报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，数据靠电话问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同一数据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填十几张表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，口径不一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客流分析、上级汇报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月底熬夜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，领导要的分析出不来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对接运营、收费、客流数据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自动生成日报与班次总结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，语音补充即成文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一数一源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：一次填报多表复用，口径自动统一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生成客流分析与公文材料初稿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：客流、正点率、满载率、异常与建议，沿用本单位文风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运营日报编制（原 2 小时）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重复填报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公文与分析报告起草时间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依赖数据底座，1~2 个月；运营部定模板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车站 / 乘客服务 · 多语种智能问询、导乘与无障碍服务（大模型 + 语音 + 数字人）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多语种问询、导乘、无障碍：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大模型 + 语音 + 数字人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，客服窗口不再排队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外籍乘客、老人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问路靠比划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，站务员忙不过来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换乘、出口、接驳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问的最多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，重复解答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无障碍服务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靠提前预约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，临时需求响应慢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站厅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数字人问询台与 App 语音助手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：中英日韩等多语种问路、票务、失物、接驳，答案带路径图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对接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列车到发、出口与接驳信息实时查询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，导乘到出口与公交站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无障碍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需求识别与站务员派单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：轮椅、导盲乘客一键呼叫，站务员手台接单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常见问询一次解决率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多语种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问询语种覆盖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客服窗口排队时长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3~5 个换乘站与枢纽试点，1~2 个月；对接乘客信息系统 PIS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培训中心 · 驾驶员 / 站务员 / 乘务员培训与考核（个性化题库 / 情景问答 / 规章更新）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驾驶员、站务员、乘务员：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按人推课、情景问答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，规章更新当天进题库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培训按岗位个性化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培训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统一课件、统一考试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，老员工嫌烦、新员工跟不上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规章更新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培训跟不上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，一线还按老规程干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培训档案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纸质留痕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，检查前补材料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按岗位、考试结果与不安全事件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生成个性化题库与课程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情景问答与应急处置演练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：突发客流、设备故障、恶劣天气对话式考核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规章更新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当天进题库并推送相关岗位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，培训档案自动归档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当天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规章更新进题库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培训档案整理时间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对接培训与人事系统，1~2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让拥堵、故障、大客流提前被看到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高速监控中心 · 路网流量预测与拥堵预警、节假日出行预测与分流诱导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地铁 / 铁路车辆部 · 车辆与信号设备预测性维护（走行部 / 车门 / 道岔 / 接触网）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公交机务 · 新能源公交电池健康与充电策略、故障预测（SOH / 充电排程 / 电耗）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地铁 / 客运枢纽 · 大客流预测预警与应急联动（演唱会 / 节假日 / 恶劣天气 / 接驳运力）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高速 / 公交安全部 · 事故风险预测（事故黑点 / 高风险驾驶员 / 恶劣天气 / 危险品车辆）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高速监控中心 · 路网流量预测与拥堵预警、节假日出行预测与分流诱导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拥堵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1~2 小时预警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、节假日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3~7 天预测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：分流诱导有的放矢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1~2 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拥堵提前预警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拥堵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发生后才发布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，情报板信息滞后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节假日流量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靠往年经验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，收费站开道、人员排班被动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分流诱导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凭感觉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，效果无法评估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门架流量、ETC、气象、节假日与互联网出行数据建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路网流量预测模型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，滚动预测 1~2 小时与节假日 3~7 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拥堵预警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自动生成分流方案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：情报板、导航平台伴随式信息、收费站车道开放，监控员确认后发布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联动收费站与路政排班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，节假日方案提前定，效果自动回评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3~7 天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节假日流量预测提前期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-10~15%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重点路段拥堵时长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对接门架、收费与气象数据，2~3 个月；先 1~2 条主干高速试点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地铁 / 铁路车辆部 · 车辆与信号设备预测性维护（走行部 / 车门 / 道岔 / 接触网）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走行部、车门、道岔、接触网：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故障提前数天预警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，MKBF 步步抬高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车辆、信号设备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坏了才修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，一次晚点全线连锁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定期检修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该修的没修、不该修的修了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走行部轴温、车门、道岔转辙机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数据有但没人算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接入车载 TCMS、轴温、道岔转辙机电流、接触网检测数据建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健康评估与故障预测模型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预测性维护计划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替代部分定期检修，联动备件与检修班组，天窗窗口自动建议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关键部件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寿命预测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，检修工单自动生成，车辆部审核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提前数天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故障预警提前期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非计划停运 / 晚点事件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MKBF 提升区间参考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TCMS 与信号监测数据，3~4 个月；先走行部与道岔试点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公交机务 · 新能源公交电池健康与充电策略、故障预测（SOH / 充电排程 / 电耗）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电池 SOH、充电排程、电耗：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算法排充电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，电费降 10%、趟次不掉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充电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扎堆高峰电价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，电费高、充电桩排队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电池衰减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看不见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，车到线上没电抛锚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电耗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因车因人差异大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，没人分析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车载 CAN、BMS 与充电桩数据建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电池 SOH 评估与故障预测模型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，衰减快、异常电芯提前预警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运筹优化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充电排程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：结合排班、电价峰谷、桩位约束，夜间低谷多充、高峰少充，机务确认后下发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电耗分析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到车到人：空调、驾驶习惯、线路坡度，生成节能建议与驾驶员培训线索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充电电费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提前数天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电池故障预警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因电量不足的掉趟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BMS 与充电桩平台，2~3 个月；先 1~2 个场站试点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地铁 / 客运枢纽 · 大客流预测预警与应急联动（演唱会 / 节假日 / 恶劣天气 / 接驳运力）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演唱会、节假日、恶劣天气：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大客流提前预警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，接驳运力提前到位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30~60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大客流提前预警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大型活动散场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几万人同时到站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，站务目测上报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地铁、公交、出租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各管各的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，接驳运力衔接靠电话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恶劣天气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停运信息发布慢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，乘客滞留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活动票务、AFC、天气与历史数据建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站级大客流预测模型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，提前 30~60 分钟预测到站峰值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推送车站、OCC 与公交调度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：限流、加开、延长运营、接驳公交与出租调度一体方案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应急信息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多渠道同步发布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（站内广播、App、导航平台），处置留痕回评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散场滞留时长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接驳运力方案提前到位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 AFC、活动票务与公交调度，2~3 个月；先大型场馆周边车站试点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高速 / 公交安全部 · 事故风险预测（事故黑点 / 高风险驾驶员 / 恶劣天气 / 危险品车辆）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事故黑点、高风险驾驶员、恶劣天气、危险品车：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风险提前看见、精准管控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事故分析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事后统计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，黑点治理年年提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高风险驾驶员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靠出事才知道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危险品车辆、团雾路段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管控靠人盯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事故、违章、气象、路况与驾驶行为数据建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事故风险预测模型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，输出路段黑点与时段风险热力图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驾驶员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风险画像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（疲劳分神、急加减速、违章）分级管控，安全部约谈与培训有据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危险品车辆、恶劣天气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动态预警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：入口提示、限速诱导、路政加密巡查，方案推送安全部确认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重点路段 / 线路事故率参考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高风险驾驶员分级管控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提前数小时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恶劣天气风险预警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对接事故、违章与驾驶行为数据，2~3 个月；安全部定分级规则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技术方案：智慧交通运营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一个路网线网数据底座、五类模型、25 个场景应用；标准接口松耦合对接，不替换现有收费、监控、ATS / 信号、调度与票务系统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业务应用层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安全监测类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运营调度类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数字底座类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乘客服务类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预测预警类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视觉识别 / 车载 DSM / 巡检图像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运筹优化（排班 / 运行图 / 养护）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图计算 / 稽核异常识别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私有化交通大模型（RAG / Agent）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时序预测 / 设备健康 / 风险模型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路网 / 线网一张图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客流与运营数据（OD / 班次 / 正点）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车辆 / 设备主数据 · 一车一档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收费交易与门架数据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规章 / 预案 / 票务知识库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视频流 / 雷达 / 巡检图像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车载终端 / CAN / BMS 数据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ATS / 信号 / ISCS 只读接口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收费 / ETC 门架 / AFC 数据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接口自动适配（3.1）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路侧设备 / 情报板 / 收费车道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公交车辆 / 场站 / 充电桩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地铁车站 / 车辆段 / OCC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铁路线路 / 接触网 / 机车车辆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客服热线 / App / 数字人终端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私有化部署，数据不出集团，等保 2.0 与关基保护达标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信号、收费系统与办公网分区隔离，AI 旁路只读、不干预行车与收费控制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乘客个人信息与视频数据脱敏、最小化采集，符合《个人信息保护法》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权限分级、审计日志、操作留痕、可追溯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只给建议 → 调度员 / 站务员确认 → 成熟后再闭环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行车安全相关（信号 / 行车 / 收费控制）不自动执行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任何时候一键切回人工，每条建议可解释：数据、规则、规章依据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运营 / 安全 / 机电 / 养护骨干参与规则制定与验收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数据自下而上汇聚、应用自上而下赋能：现有系统不改动，接入层做翻译，数据底座做统一，模型层出结果，应用层给建议、调度员与站务人员做决定。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先打底座、先做快赢、再攻核心场景、最后成体系；每一步都用事件发现时效、正点率、故障率、稽核追缴与投诉数据说话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数据底座：接口打通 · 一路一车一站一档（3.1 / 3.2）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快赢场景：事件检测 · 智能客服 · 规章问答 · 驾驶行为监测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核心场景：智能排班 · 客流预测调度 · 预测性维护 · ETC 稽核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对标验收（事件时效 / 正点率 / 故障率 / 稽核追缴月报）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交通运营模型与知识库资产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员工 AI 素养培训与种子用户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算法与交通大模型能力、视觉 / 车载感知设备生态、数据平台、实施与运维团队、员工培训、行业最佳实践与模型资产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企业方提供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运营 / 安全 / 机电车辆 / 养护 / 收费稽核 / 客服 / 信息骨干参与、数据接口与权限、试点线路、车站与收费站、现场施工配合、基线数据与验收配合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启动前共同确认基线（事件发现时效、正点率、设备故障率、稽核追缴、投诉与事故等近 1 年实绩）与测算方法；达到约定指标后结算或按效果付费；不达标不进入推广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预期效果评估（一）：安全监测与运营调度类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“典型现状”为交通运营企业常见情况，需以本单位近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高速监控中心 · 路网事件秒级发现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报警后 5~10 分钟，靠人轮巡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秒级发现，准确率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二次事故与处置时长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公交车队 · 驾驶员行为与车内安全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危险行为 / 客流统计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事后查录像，客流靠刷卡估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车内秒级提醒，行为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车厢客流 100% 自动统计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地铁车站 · 客流密度与异常行为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巡站工时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站务员目测，报警靠乘客喊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秒级发现，准确率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巡站工时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高速 / 公交安全部 · 事故风险预测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事故率 / 风险管控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事后统计，出事才知道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事故率 -20%，高风险驾驶员 100% 分级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恶劣天气提前数小时预警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公交调度中心 · 线网优化与智能排班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排班时间 / 空驶率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手排 1~2 天，高峰满载平峰空跑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 小时出方案，空驶率 -15%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高峰运力匹配度 +10%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地铁 OCC · 客流预测驱动行车调度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预测提前期 / 限流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固定运行图，事后加车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30~60 分钟，限流时长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末班换乘衔接 100% 可达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铁路车务 / 机务 · 候乘与周转计划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编制时间 / 排队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手工编制，改一次牵一片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编制时间 -50%，排队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周转效率 +5%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高速监控中心 · 流量预测与分流诱导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拥堵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拥堵后发布，靠往年经验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1~2 小时，节假日提前 3~7 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重点路段拥堵时长 -10~15%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地铁 / 枢纽 · 大客流预警与应急联动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滞留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目测上报，接驳靠电话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30~60 分钟，滞留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接驳方案 100% 提前到位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预期效果评估（二）：设备养护与收费稽核类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“典型现状”为交通运营企业常见情况，需以本单位近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铁路工务 / 供电 · 线路接触网巡检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缺陷发现率 / 步巡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人工步巡，一巡几天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发现率 &gt;90%，步巡工时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缺陷发现周期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高速养护中心 · 路面病害巡检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输出时效 / 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人工巡查数周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当日出清单，准确率 ≥85%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人工巡查工时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高速集团 · 养护决策与预算优化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全寿命成本 / 编制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靠经验申报，小修拖成大修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成本 -10~15%，3~5 年滚动预测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计划编制时间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地铁 / 铁路车辆部 · 预测性维护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停运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坏了才修，晚点连锁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提前数天，非计划停运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MKBF +20%（参考区间）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公交机务 · 电池健康与充电策略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电费 / 掉趟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扎堆高峰充电，电池衰减看不见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电费 -10%，掉趟 -15%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电池故障提前数天预警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机电部 · 老旧设备软件升级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升级周期 / 成本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厂商不配合，源码缺失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-50%，成本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接口回归自动化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收费 / 稽核中心 · ETC 偷逃费识别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筛查覆盖 / 挽回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人工抽查，取证难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全量筛查，疑点准确率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通行费挽回 0.3~0.8%（参考）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/ 通号 · 关基与工控安全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整改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边界不清，弱口令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可视，整改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事件响应小时级（原天级）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预期效果评估（三）：乘客服务与数字底座类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“典型现状”为交通运营企业常见情况，需以本单位近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客服中心 · 智能客服与工单派单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话务量 / 派单准确率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重复问答，派错退单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话务 -50%，派单准确率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7×24 服务覆盖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安全部 · 规章预案问答与调查报告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查询响应 / 报告时间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几千页规章，报告写一周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秒级带出处，初稿 1 小时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答案 100% 可追溯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运营部 / 经营 · 日报与报告助手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编制时间 / 重复填报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每班 2 小时，月底熬夜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10 分钟，重复填报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公文起草时间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车站 / 乘客服务 · 多语种问询导乘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一次解决率 / 排队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靠比划，重复解答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一次解决 ≥90%，排队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多语种 + 无障碍一键呼叫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培训中心 · 培训与考核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个性化 / 规章更新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统一课件走过场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100% 按岗位，更新当天进题库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档案整理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系统接口打通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映射准确率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1~3 个月，接一次谈一次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-60%，映射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接口变化 100% 自动监测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一路一车一站一档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数据一致性 / 取数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5 个系统 5 个编号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一致性 ≥98%，取数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数据访问留痕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各部门 · 零代码巡检稽核工具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50~100 个应用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纸质台账电子化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以拥有高速公路运营、城市公交与轨道交通业务的市级交通集团为例，万元/年，含人力释放折算、能耗与维修成本下降、事故与拥堵损失减少；区间为行业参考值，以基线对标为准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合计潜在综合效益（市级交通集团）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0.9~2.7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释放调度、稽核、客服与巡检工时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30~80 万小时/年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新加坡地铁南北—东西线通过预测性维护实现平均故障间隔里程（MKBF）超 100 万列车公里；深圳 2017 年实现公交全面电动化并以 AI 智能排班优化车辆与司机配置。首年建议：2~3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交通运输部与运营企业公开成果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交通运输部统计公报、国铁集团、上海申通地铁、广州地铁、深圳巴士集团、河北交投及杭州、深圳等在官方渠道与主流媒体公开发布的数据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国际标杆公开资料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新加坡陆路交通管理局（LTA）、东日本旅客铁道（JR East）等官方发布的预测性维护、电子道路收费与自动驾驶试验资料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智慧高速、智慧公交与智慧城轨项目实施经验，行业技术文献与标准（等保 2.0、关基保护、城市轨道交通运营管理规定等）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本方案所有效果指标均为行业参考区间，不是对本单位的承诺值；具体项目以双方共同确认的基线数据（近 1 年实绩）、测算方法与验收标准为准，试点达标后再进入推广与结算。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中共中央、国务院《交通强国建设纲要》（2019 年 9 月）；中共中央、国务院《国家综合立体交通网规划纲要》（2021 年 2 月）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交通运输部《数字交通“十四五”发展规划》（2021 年 12 月）；交通运输部《关于推动交通运输领域新型基础设施建设的指导意见》（2020 年 8 月）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交通运输部《城市轨道交通运营管理规定》（2018 年）；国务院《关于深入实施“人工智能+”行动的意见》（2025 年 8 月）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以海量文本训练的大规模语言模型，能理解生成自然语言与代码；客服、规章问答、日报生成的基础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多模态大模型 / 视觉识别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同时理解视频、图像、语音与文字，可用自然语言定义路、站、车现场识别规则，小样本快速训练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大模型先在规章、预案、票务知识库中检索再回答，答案带出处、不“胡说”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客流 OD 与客流预测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OD 指起讫点客流，由刷卡、扫码、AFC 数据推算；客流预测按站、线、时段预测未来客流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智能排班（运筹优化）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在劳动时间、交路、充电等约束下用优化算法排车辆与司机计划，替代人工手排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预测性维护 / MKBF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基于状态数据预测设备故障与寿命，按状态检修；MKBF 为平均故障间隔列车公里，越高越可靠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ETC 稽核（U 型 J 型、倒卡）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识别绕行少交费的 U 型、J 型行驶与换卡倒卡等偷逃费行为，全量筛查后人工复核追缴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车路协同 C-V2X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路侧设备与车辆通过蜂窝网络直接通信，推送事件、限速与诱导信息，是智慧高速的基础设施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关基 / 等保 / 信创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关键信息基础设施保护、网络安全等级保护与信息技术应用创新，信号与收费系统的合规底线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人机协同 / 旁路建议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只给建议、不替调度员做决定，不干预信号与收费控制，由人确认后执行；交通 AI 落地的安全起步方式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期待与您携手，把人工智能真正落到每一条线路、每一趟班次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人工智能与大模型在交通运输行业的应用场景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人工智能与大模型在交通运输行业的应用场景</dc:title>
  <dc:subject>25 个场景，覆盖高速、公交、地铁、铁路站段运营各部门，附效益测算与实施路径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