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配载、泊位与岸桥调度优化</c:v>
                </c:pt>
                <c:pt idx="1">
                  <c:v>水平运输、堆场与集疏运优化</c:v>
                </c:pt>
                <c:pt idx="2">
                  <c:v>港机预测性维护与停机减少</c:v>
                </c:pt>
                <c:pt idx="3">
                  <c:v>智能理货、闸口与单证提效</c:v>
                </c:pt>
                <c:pt idx="4">
                  <c:v>作业安全与气象损失避免</c:v>
                </c:pt>
                <c:pt idx="5">
                  <c:v>干散货盘点与流程优化</c:v>
                </c:pt>
                <c:pt idx="6">
                  <c:v>环保、岸电与能耗优化</c:v>
                </c:pt>
                <c:pt idx="7">
                  <c:v>客服、规程、报告助手</c:v>
                </c:pt>
                <c:pt idx="8">
                  <c:v>数据打通与网络安全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2000</c:v>
                </c:pt>
                <c:pt idx="1">
                  <c:v>1500</c:v>
                </c:pt>
                <c:pt idx="2">
                  <c:v>1500</c:v>
                </c:pt>
                <c:pt idx="3">
                  <c:v>1000</c:v>
                </c:pt>
                <c:pt idx="4">
                  <c:v>1000</c:v>
                </c:pt>
                <c:pt idx="5">
                  <c:v>800</c:v>
                </c:pt>
                <c:pt idx="6">
                  <c:v>500</c:v>
                </c:pt>
                <c:pt idx="7">
                  <c:v>300</c:v>
                </c:pt>
                <c:pt idx="8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配载、泊位与岸桥调度优化</c:v>
                </c:pt>
                <c:pt idx="1">
                  <c:v>水平运输、堆场与集疏运优化</c:v>
                </c:pt>
                <c:pt idx="2">
                  <c:v>港机预测性维护与停机减少</c:v>
                </c:pt>
                <c:pt idx="3">
                  <c:v>智能理货、闸口与单证提效</c:v>
                </c:pt>
                <c:pt idx="4">
                  <c:v>作业安全与气象损失避免</c:v>
                </c:pt>
                <c:pt idx="5">
                  <c:v>干散货盘点与流程优化</c:v>
                </c:pt>
                <c:pt idx="6">
                  <c:v>环保、岸电与能耗优化</c:v>
                </c:pt>
                <c:pt idx="7">
                  <c:v>客服、规程、报告助手</c:v>
                </c:pt>
                <c:pt idx="8">
                  <c:v>数据打通与网络安全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5000</c:v>
                </c:pt>
                <c:pt idx="1">
                  <c:v>4000</c:v>
                </c:pt>
                <c:pt idx="2">
                  <c:v>3500</c:v>
                </c:pt>
                <c:pt idx="3">
                  <c:v>3000</c:v>
                </c:pt>
                <c:pt idx="4">
                  <c:v>3000</c:v>
                </c:pt>
                <c:pt idx="5">
                  <c:v>2000</c:v>
                </c:pt>
                <c:pt idx="6">
                  <c:v>1500</c:v>
                </c:pt>
                <c:pt idx="7">
                  <c:v>1000</c:v>
                </c:pt>
                <c:pt idx="8">
                  <c:v>1000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6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港口物流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在中国港口物流行业的应用场景【2026方案】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个落到码头与物流各部门的场景 · 效益测算与实施路径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正在改变港口运行：五种能力，看得见的效率差距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视觉理货盯安全、模型配载排泊位、大模型审单证答客户，这是本方案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让港口多一双不疲劳的眼睛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安全环保部 · 理货 / 操作 · 干散货码头 · 集疏运 / 闸口 · 设备部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让机器会配载、会排泊位、会调度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计划部 · 调度中心 · 操作部 · 干散货码头 · 集疏运 / 物流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让机器帮信息中心接系统、写工具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信息中心 · 各部门 · 网络安全 · TOS 改造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让单证跑得快、规程问得清、客户问得明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商务 / 单证 · 客服中心 · 安全环保部 · 调度中心 · 培训中心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让港口提前知道会出什么事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计划 / 调度 · 设备部 · 安全环保部 · 干散货 / 环保 · 经营 / 商务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3,000 箱船舶配载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3~5 小时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20 分钟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72 小时靠离泊计划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 小时以上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几分钟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单作业线人员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每班 9~10 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人远控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干散货装卸效率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传统码头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+36%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集装箱理货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人工登记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100% 智能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港机故障发现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坏了才修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 3~7 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单证审核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人工逐条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系统数据打通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 / 接口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政策牵引：交通运输部《关于加快智慧港口和智慧航道建设的意见》（2023 年 12 月）、交通运输部办公厅《智慧港口数智化技术指南（第一版）》（交办水函〔2026〕1758 号，2026 年 8 月）、国务院《关于深入实施“人工智能+”行动的意见》（2025 年 8 月）、《“十四五”现代综合交通运输体系发展规划》；可对接智慧港口、绿色港口与安全生产专项。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国内外应用场景与案例：头部港口已经把 AI 用在装卸、调度与服务的日常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天津港 · 智慧零碳码头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天津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全球首个全流程自动化“智慧零碳”集装箱码头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单桥吊作业效率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42 自然箱/小时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，在泊船时效率 329 箱/小时、峰值 416 箱/小时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传统作业线每班 9~10 名司机，自动化码头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1~2 人远程监控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即可完成全部作业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全港集装箱大型装卸设备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自动化占比超 88%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，智能理货全覆盖；AI 大模型排查港区安全隐患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来源：北京日报、中新网、21 世纪经济报道（2025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上港集团 · 洋山四期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全球单体规模最大的自动化码头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29 台岸桥、155 台 AGV、121 台轨道吊，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自研 ITOS 系统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为每个箱子规划最优路径，7×24 小时运行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劳动生产率达传统码头的 213%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，一昼夜处理超 2.8 万标准箱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年吞吐能力从设计 630 万标箱提升至 700 万以上，正向 800 万迈进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来源：央广网（2025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宁波舟山港 · AI 智慧港配载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浙江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20 年配载数据“喂”出的智能配载系统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3,000 自然箱配载方案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从 3~5 小时缩短到 20 分钟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，老师傅经验转化为模型决策逻辑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每船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减少翻箱超 30 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、龙门吊移机时间缩短上千分钟，翻箱率、整取率大幅优化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依托自研 n-TOS 系统，穿山港区稳定运行，预计全年为码头节约数百万元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来源：浙江日报（2025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山东港口日照港 · 干散货示范港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山东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全国首个大宗干散货智慧绿色示范港口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自研 B-TOS 全域智慧管控系统，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装卸效率较传统码头提高 36%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，2024 年 12 月一阶段投用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4D 时空智慧堆场覆盖 210 万平方米、500 多个货垛、超千万吨库存，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毫米级定位、毫秒级调度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机器人自动摘钩清厢，“一个屏幕就是一个设备”，一人操作整套翻车机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来源：科技日报、中新网（2024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交通运输部 · 智慧水运大模型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50 多座自动化码头 + 数智化技术指南 + 行业大模型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全国已建成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50 多座自动化码头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，已建和在建规模位居世界第一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2026 年 8 月印发《智慧港口数智化技术指南（第一版）》：普及推广 / 应用示范 / 攻关突破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分层推进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西部陆海新通道智慧水运大模型：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72 小时靠离泊计划从 1 小时以上缩到几分钟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，人工审核后提交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来源：交通运输部、人民网、现代物流报（2025—2026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新加坡大士港 · 鹿特丹港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新加坡 / 荷兰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全球最大全自动化港与数字化靠泊协同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大士港 2022 年 9 月开港，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累计吞吐已超 2,500 万标箱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，2027 年 18 个泊位，2040 年代 6,500 万标箱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无人 AGV + 远程操控场桥 + 私有 5G，运营集中在大士港控制中心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鹿特丹港 Pronto / PortXchange 数字化靠泊协同：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船舶等待时间平均减少 20%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来源：新加坡海事及港务管理局、海峡时报、鹿特丹港务局（2022—2026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共同规律：先把数据打通，再从配载、泊位、理货、单证等最痛的点切入；AI 给方案、人工审核、边用边学，验证达标后再复制到全港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让港口多一双不疲劳的眼睛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安全环保部 · 码头作业安全行为 AI 识别（安全帽 / 人车混行 / 吊物下站人 / 高处作业）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理货公司 / 操作部 · 智能理货与箱号箱况识别（岸桥 / 闸口 OCR / 残损 / 铅封）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干散货码头 / 操作部 · 干散货堆场与皮带视觉（货垛盘点 / 皮带异物跑偏 / 扬尘 / 自燃）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集疏运中心 / 闸口 · 智能闸口与集卡管理（车牌箱号识别 / 超载 / 排队 / 危险品）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设备部 · 大型港机设备视觉巡检（钢丝绳 / 轨道 / 轮胎 / 无人机巡检岸桥场桥）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安全环保部 · 码头作业安全行为 AI 识别（安全帽 / 人车混行 / 吊物下站人 / 高处作业）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吊物下站人、人车混行、不戴安全帽：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秒级发现、推送到班组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码头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几百路摄像头只在出事后回看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，安全员盯不过来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岸桥吊物下、集卡通道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人车混行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，事故后果严重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外来司机、外包人员多，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违章靠抓现行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利旧现有摄像头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，视觉模型识别吊物下站人、人车混行、未戴安全帽、高处作业无防护，秒级推送安全员与班组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作业系统联动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：非作业人员进入作业区即报警，岸桥吊具下方自动预警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自然语言定义新规则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一天上线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：如“检修期间允许进入轨道区”，减少误报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违章行为发现（原事后回看）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违章识别准确率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现场违章次数（3 个月内）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1~2 个月上线首批规则；与 TOS、门禁对接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理货公司 / 操作部 · 智能理货与箱号箱况识别（岸桥 / 闸口 OCR / 残损 / 铅封）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箱号、箱况、铅封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：理货员从爬箱到审核，理货 100% 智能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集装箱智能理货覆盖（天津港实绩）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理货员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攀爬登箱抄箱号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，危险又慢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残损、铅封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争议靠回忆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，索赔扯皮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夜班、雨雾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漏记错记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岸桥、闸口、场桥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多路摄像头 OCR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 识别箱号、箱型、铅封、危标，自动比对舱单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箱况残损 AI 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：凹陷、破洞、锈蚀自动标注留证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理货员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远程审核异常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，理货单自动生成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≥99%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箱号识别准确率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理货人力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岸桥与闸口补装摄像头，1~2 个月；与 TOS、理货系统对接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干散货码头 / 操作部 · 干散货堆场与皮带视觉（货垛盘点 / 皮带异物跑偏 / 扬尘 / 自燃）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货垛盘点、皮带异物、扬尘自燃：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干散货堆场机器盯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，盘点从数天到分钟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干散货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货垛盘点靠人走、靠经验估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，一次几天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皮带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异物卡堵、跑偏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一次停几小时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煤堆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自燃、扬尘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被投诉才知道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激光 / 视觉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三维盘点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，货垛体积分钟级出数，库存自动更新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皮带转载点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视觉识别异物 / 跑偏 / 撕裂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，自动联锁停机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热成像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火点识别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、扬尘识别联动喷淋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货垛盘点（原数天）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皮带卡堵停机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火点发现（原天级）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补装激光 / 热成像点位，2~3 个月；与堆场管理系统对接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集疏运中心 / 闸口 · 智能闸口与集卡管理（车牌箱号识别 / 超载 / 排队 / 危险品）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车牌、箱号、超载、排队：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闸口 30 秒过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，集卡不再堵门口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闸口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人工核单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，高峰排队一公里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超载、错箱、危险品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到堆场才发现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司机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信息不对称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，来了等、等了走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车牌 + 箱号 + 铅封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OCR 自动核验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，与预约、舱单比对，30 秒放行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地磅、危标识别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超载与危险品自动拦截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闸口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排队识别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联动预约系统调节集港时段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30 秒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闸口通过时间（原 3~5 分钟）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闸口排队时长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超载与危险品拦截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闸口改造 1~2 个月；与预约、TOS、海关系统对接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设备部 · 大型港机设备视觉巡检（钢丝绳 / 轨道 / 轮胎 / 无人机巡检岸桥场桥）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钢丝绳、轨道、轮胎、大梁：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无人机 + AI 巡检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，港机隐患提前看见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&gt;90%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重点缺陷发现率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岸桥、场桥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几十米高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，人工巡检危险又慢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钢丝绳断丝、轨道裂纹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目检看不到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堆取料机、装船机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大件多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，巡一遍一天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无人机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自主航线巡检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岸桥、场桥大梁、钢丝绳、轨道，AI 识别裂纹、锈蚀、松动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固定摄像头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轮胎、钢丝绳磨损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识别，联动设备管理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巡检图像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沉淀为样本库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，模型边用边学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巡检人工工时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高处作业次数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无人机 + 航线规划 1~2 个月；先岸桥试点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让机器会配载、会排泊位、会调度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计划部 / 操作部 · 船舶智能配载与堆场翻箱优化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调度中心 · 泊位与岸桥智能分配（靠离泊计划 / 岸桥分配 / 船期）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操作部 · 水平运输与场桥调度优化（无人集卡 / AGV / 混行 / 路径）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干散货码头 · 干散货作业流程与堆场调度优化（流程串联 / 装车楼 / 火车装车）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集疏运中心 / 物流公司 · 集疏运与多式联运调度（预约集港 / 海铁联运 / 车队）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计划部 / 操作部 · 船舶智能配载与堆场翻箱优化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3,000 箱配载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20 分钟出方案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：翻箱少 30 次，龙门吊少跑上千分钟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20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3,000 箱配载（原 3~5 小时，宁波舟山港实绩）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配载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靠老师傅手动拖拽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，3~5 小时一船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翻箱率、整取率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，堆场忙闲不均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船公司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改单频繁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，方案重排来不及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历史配载数据 + 约束求解建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智能配载模型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，翻箱率、整取率、稳性、船公司规则全部约束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堆场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堆存策略优化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：按船期、目的港、重量预排堆位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改单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分钟级重排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，配载员审核微调即可提交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 次/船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翻箱次数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上千分钟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龙门吊移机时间节约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TOS 与历史配载数据，2~3 个月；配载员审核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调度中心 · 泊位与岸桥智能分配（靠离泊计划 / 岸桥分配 / 船期）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靠离泊、岸桥分配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几分钟出计划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：船等泊少、岸桥不闲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靠离泊计划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靠调度逐条核对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约束，1 小时以上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岸桥分配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顾此失彼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，一边船等一边桥闲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船期变化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牵一动百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，重排靠电话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船型、优先级、危险品泊位、潮汐、岸桥能力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约束求解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，几分钟输出泊位与岸桥计划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多方案对比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：船时效率、等泊时间、岸桥利用率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船期变化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自动重排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，调度审核后下发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几分钟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72 小时靠离泊计划（原 1 小时以上）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船舶等泊时间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岸桥利用率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TOS、船期与潮汐数据，2~3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操作部 · 水平运输与场桥调度优化（无人集卡 / AGV / 混行 / 路径）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无人集卡、AGV、有人集卡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混行调度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：路径不冲突，场桥不空等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水平运输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路径冲突、拥堵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，场桥等车、车等桥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有人无人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混行管控难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，安全与效率矛盾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空驶率高，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能耗与轮胎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成本大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任务分配 + 路径规划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，场桥与集卡协同，减少等待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混行管控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：有人集卡电子围栏与速度提示，无人车让行策略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能耗、空驶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看板与优化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，充电与换班窝工最少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集卡等待与空驶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场桥作业效率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混行冲突预警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TOS 与车辆管理系统，2~3 个月；先一个堆区试点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干散货码头 · 干散货作业流程与堆场调度优化（流程串联 / 装车楼 / 火车装车）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泊位、堆场、皮带、装车楼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流程一键串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：干散货效率提 20%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干散货作业效率（日照港 +36%）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干散货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200 多条流程靠人串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，改一次半小时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堆场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堆存与取料靠经验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，倒堆多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火车装车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等流程、等货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，车皮滞留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按船、货、堆场、皮带能力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自动生成作业流程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，冲突自动避让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堆场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堆存策略优化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：按货种、去向、发运计划预排货位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装车楼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计划联动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：火车到达预测与流程自动衔接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倒堆作业量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车皮滞留时间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对接干散货 TOS 与皮带集控，2~3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集疏运中心 / 物流公司 · 集疏运与多式联运调度（预约集港 / 海铁联运 / 车队）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预约集港、海铁联运、车队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统一调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：集卡少等 40%，班列不晚发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集港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扎堆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，闸口堵、堆场堵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海铁联运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船、车、班列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信息不同步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车队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空驶、等待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成本高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按船期、堆场压力与闸口能力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动态分配预约时段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海铁联运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计划协同优化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：船到、拆箱、装车、班列一体排程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车队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智能派单与路径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，回程配载减少空驶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集卡等待时间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班列准点率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车队空驶率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对接预约、铁路与车队系统，2~3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让机器帮信息中心接系统、写工具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TOS / 闸口 / 设备控制 / 港航 EDI 系统接口自动适配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港口数据湖与“一船一箱一档”数据治理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各部门 · 零代码班组工具（交接班 / 设备点检 / 隐患 / 单证登记）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港口工业网络与数据安全（5G 专网 / 自动化控制网 / 等保 / 关基）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TOS 等老系统改造与 AI 编程助手（国产化 / 微服务化）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TOS / 闸口 / 设备控制 / 港航 EDI 系统接口自动适配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TOS、闸口、设备控制、港航 EDI：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港内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几十个系统、多家厂商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船公司、海关、铁路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EDI 报文格式各异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，改一次牵一片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大模型读接口文档与报文样例，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（EDIFACT / XML / API）并生成映射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集成平台适配脚本与测试用例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，人工复核上线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统一数据字典与接口规范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，接口变化自动监测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港口数据湖与“一船一箱一档”数据治理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一船一箱一档、设备一机一档：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港口数据一致性 ≥98%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同一个箱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 5 个系统 5 条记录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，状态对不上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船、箱、车、设备数据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各系统各记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，追溯拼不起来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领导要一张全港运行图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要问十几个部门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主数据与统一编码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（船 / 箱 / 车 / 设备 / 客户），规则 + 机器学习合并重复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作业、单证、设备、能耗数据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归到一船一箱一档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：“本月各泊位船时效率”秒级回答，按角色分权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取数出图时间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与接口打通同步建设，3~4 个月覆盖核心数据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各部门 · 零代码班组工具（交接班 / 设备点检 / 隐患 / 单证登记）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交接班、点检、隐患、单证登记：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班组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（交接班记录、点检表、隐患台账），信息中心排不上队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纸质记录、微信群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，检查前翻本子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，改个字段等厂家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，自动生成表单、流程、看板、提醒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扫码、拍照、语音填报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，数据进数据底座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隐患整改率、点检完成率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每年新增班组应用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纸质记录电子化率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个月，每部门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港口工业网络与数据安全（5G 专网 / 自动化控制网 / 等保 / 关基）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5G 专网、自动化控制网、闸口外联：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先摸清家底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，自动化码头不能停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自动化码头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控制网与办公网边界不清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，一处中招全港停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5G 专网、远程操控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新增暴露面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等保、关基保护要求趋严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的资产发现与漏洞扫描，不影响设备控制与自动化作业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：控制网、生产网、办公网、外联区隔离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（非工作时间登录、批量导出）并告警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网络与控制资产可视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周资产摸底，再分阶段整改；配合等保测评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TOS 等老系统改造与 AI 编程助手（国产化 / 微服务化）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TOS 老系统、报表、闸口程序：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编程助手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让改造周期缩一半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 TOS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功能不全、厂商不配合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，源码文档缺失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几百张报表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手工迁移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，口径丢失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国产化、微服务化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测试工作量大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，生产不敢停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解析现有功能与报表逻辑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，自动生成改造清单与方案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辅助功能补齐、SQL 改写、接口重写，自动生成测试用例与回归脚本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改造成果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沉淀为组件与规范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，多码头复用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套非核心系统试点，3~6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让单证跑得快、规程问得清、客户问得明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商务部 / 单证中心 · 单证与报关文件智能处理（提单 / 舱单 / 报关 OCR + 大模型审核）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客服中心 / 商务部 · 客户、货主与司机智能问答（船期 / 提箱 / 预约 / 费用）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安全环保部 · 安全规程、作业标准与应急预案智能问答（危险品 / 防台 / 港口安全）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调度中心 · 生产日报、船舶作业总结与经营分析自动生成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培训中心 · 司机、远控操作员培训与考试助手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商务部 / 单证中心 · 单证与报关文件智能处理（提单 / 舱单 / 报关 OCR + 大模型审核）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提单、舱单、报关单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机器读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：单证审核从小时到分钟，错单少 80%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单证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人工逐条录入核对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，一船几百份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舱单与提单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不一致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到海关才发现，滞港罚款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夜班、旺季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错单漏单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OCR + 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抽取单证字段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，自动与舱单、预约、TOS 交叉核验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不一致自动标红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，推送单证员复核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报关、放行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状态自动跟踪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，异常提醒货主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单证审核（原小时级）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错单漏单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单证人工工时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对接单证系统与 EDI，1~2 个月；单证员终审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客服中心 / 商务部 · 客户、货主与司机智能问答（船期 / 提箱 / 预约 / 费用）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船期、提箱、预约、费用：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7×24 问得明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，客服话务少一半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人工客服话务量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客服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电话被打爆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：船到了没、箱在哪、费多少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司机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信息不对称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，来了等、等了走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夜间、节假日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无人应答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：船期、堆场、预约、费率知识库，答案带出处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对接 TOS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实时查询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箱状态、放行状态、预约时段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复杂问题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转人工并附上下文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，客服效率翻倍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7×24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服务覆盖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问题一次解决率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个月；对接 TOS 查询接口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安全环保部 · 安全规程、作业标准与应急预案智能问答（危险品 / 防台 / 港口安全）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危险品、防台、作业标准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，条款带出处，预案秒级调出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安全规程、危险品规则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几千页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，一线记不住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应急预案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柜子里锁着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，用时找不到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作业标准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培训时讲讲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，现场想不起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：安全规程、危险品规则、应急预案、事故案例，答案带出处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按作业任务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推送作业标准与风险提示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，班前会自动生成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台风、大风等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应急预案秒级调出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，按角色推送任务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规程与预案查询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答案带出处可追溯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安全培训准备时间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个月；安全环保部审核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调度中心 · 生产日报、船舶作业总结与经营分析自动生成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生产日报、船舶作业总结、经营分析：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说话即成文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，2 小时到 10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调度员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每班 2 小时填报表写日报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，数据靠电话问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填十几张表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，口径不一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经营分析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月底熬夜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，领导要的分析出不来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 TOS、设备、能耗数据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自动生成日报与船舶作业总结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，语音补充即成文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一数一源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：一次填报多表复用，口径自动统一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生成月度经营分析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：吞吐、效率、成本、异常与建议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生产日报编制（原 2 小时）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重复填报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2~4 小时/班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调度员释放时间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依赖数据底座，1~2 个月；调度中心定模板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培训中心 · 司机、远控操作员培训与考试助手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司机、远控操作员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按人推课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，考试不再走过场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培训按岗位个性化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自动化码头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远控员技能要求高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，培训周期长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统一课件、统一考试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，老员工嫌烦、新员工跟不上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培训档案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纸质留痕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，检查前补材料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按岗位、考试结果与不安全事件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生成个性化题库与课程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生成应急处置演练脚本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，远控模拟器场景快速配置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培训档案自动归档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，满足监管检查要求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远控员培训周期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培训档案整理时间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对接培训与模拟器系统，1~2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让港口提前知道会出什么事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计划部 / 调度中心 · 船舶到港与吞吐量预测（AIS / 船期 / 天气 / 货主计划）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设备部 · 港机设备预测性维护（岸桥 / 场桥 / 堆取料机 / 皮带机 / 装船机）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安全环保部 · 气象、水文与作业安全预警（大风 / 台风 / 雷电 / 能见度 / 防台）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干散货码头 / 环保部 · 环保与能耗预测优化（扬尘 / 岸电 / 能耗管理）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经营部 / 商务部 · 货源、运价与经营风险预测（货主流失 / 集疏运需求 / 费收）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计划部 / 调度中心 · 船舶到港与吞吐量预测（AIS / 船期 / 天气 / 货主计划）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船到港、吞吐量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7 天预测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：人、桥、场、车按需配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≤10%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吞吐量预测偏差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船舶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到港时间靠船代口头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，早到晚到都被动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吞吐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忽高忽低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，人力设备忙闲不均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堆场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压力看不见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，箱满才知道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AIS + 船期 + 天气 + 货主计划建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到港与吞吐预测模型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，滚动 7~30 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联动排班、岸桥、堆场与集疏运资源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，自动给出配置建议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运营周报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：关键指标、异常与建议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高峰加班与低谷闲置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7 天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资源配置提前期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 AIS 数据，1~2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设备部 · 港机设备预测性维护（岸桥 / 场桥 / 堆取料机 / 皮带机 / 装船机）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岸桥、场桥、堆取料机：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故障提前 3~7 天预警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，停机减 30%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港机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坏了才修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，一台岸桥停一天船期全乱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定期检修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该修的没修、不该修的修了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钢丝绳、减速箱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寿命靠经验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接入 PLC、振动、温度、电流数据建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健康评估与故障预测模型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预测性维护计划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替代部分定期检修，联动备件与检修班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关键部件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寿命预测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，检修窗口自动建议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3~7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故障提前预警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非计划停机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维修费用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对接设备 PLC 与状态监测，2~3 个月；先岸桥试点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安全环保部 · 气象、水文与作业安全预警（大风 / 台风 / 雷电 / 能见度 / 防台）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大风、台风、雷电、能见度：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作业安全提前预警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，防台不再靠人盯天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突至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，岸桥来不及锚定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台风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防台措施靠经验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，撤离早了损产量、晚了出事故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雷电、能见度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作业停不停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争论不休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气象预报 + 港区实时监测建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作业安全预警模型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，分泊位分设备预警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台风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防台推演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：撤船、锚定、停工时间窗自动建议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按角色推送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，防台任务闭环跟踪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提前 2~6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大风雷电预警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气象停工损失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防台任务闭环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对接气象与港区监测，1~2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干散货码头 / 环保部 · 环保与能耗预测优化（扬尘 / 岸电 / 能耗管理）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扬尘、岸电、能耗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预测优化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：环保投诉少 60%，能耗降 10%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扬尘投诉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扬尘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投诉后才喷淋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，环保处罚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岸电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接不接靠船方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，使用率低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港机、照明、冷藏箱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能耗看不清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风速、湿度、作业计划建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扬尘预测模型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，喷淋与防风网提前联动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岸电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使用预测与调度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，靠泊即接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能耗预测与优化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：港机怠速、照明、冷藏箱按需控制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岸电使用率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港区能耗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对接环保监测与能耗系统，1~2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经营部 / 商务部 · 货源、运价与经营风险预测（货主流失 / 集疏运需求 / 费收）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货源、运价、客户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滚动预测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：经营风险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3 个月看见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货源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靠业务员感觉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，客户流失后才知道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运价、腹地经济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联动影响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没人算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经营分析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月底出数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，缺口年底发现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货主、航线、腹地经济、运价数据建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货源与收入预测模型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，滚动 3~12 个月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客户流失预警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：作业量、投诉、账期异常自动提示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生成经营分析报告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：偏差、原因、建议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3 个月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经营缺口提前预警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≤8%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吞吐收入预测偏差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经营分析报告编制时间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依赖数据底座，1~2 个月；经营部定口径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技术方案：智慧港口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一个港口数据底座、五类模型、25 个场景应用；标准接口松耦合对接，不替换现有 TOS、闸口、设备控制与 EDI 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港口应用层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视觉识别类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调度优化类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单证知识类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预警预测类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 / OCR / 热成像识别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优化求解器（配载 / 泊位 / 路径）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设备健康与故障预测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私有化港口大模型（RAG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到港 / 气象 / 经营预测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主数据与统一编码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港口数据湖 · 一船一箱一档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作业 / 单证 / 设备数据库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数据质量与分级授权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规程 / 预案 / 费率知识库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集成平台（EDI / API）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TOS / 闸口 / 设备控制接口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 / 无人机 / 激光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AIS / 气象 / 铁路数据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TOS / 闸口 / 理货 / 单证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岸桥 / 场桥 / 堆取料机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摄像头 / 无人机 / 地磅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集卡 / AGV / 铁路 / 岸电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私有化部署，数据不出港，等保达标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自动化控制网与办公网分区隔离，AI 旁路不干预控制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客户与单证数据分级授权、最小化使用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视频数据脱敏、个人信息保护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调度 / 操作人员确认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每条建议可解释：数据、规则、规程依据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操作 / 调度 / 安全 / 设备骨干参与规则与验收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数据自下而上汇聚、应用自上而下赋能：现有系统不改动，接入层做翻译，数据底座做统一，模型层出结果，应用层给建议、调度与操作人员做决定。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先打底座、先做快赢、再攻核心场景、最后成体系；每一步都用船时效率、翻箱率、停机与单证时效数据说话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一船一箱一档（3.1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快赢场景：智能理货 · 闸口 · 单证 · 客服问答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核心场景：配载 · 泊位岸桥 · 设备预维 · 集疏运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对标验收（船时效率 / 翻箱 / 停机 / 单证月报）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港口模型与知识库资产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员工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算法与港口大模型能力、视觉 / 无人机感知设备生态、数据平台、实施与运维团队、员工培训、行业最佳实践与模型资产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港方提供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操作 / 调度 / 安全 / 设备 / 商务 / 信息骨干参与、数据接口与权限、试点泊位与堆区、现场施工配合、基线数据与验收配合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启动前共同确认基线（船时效率、翻箱率、等泊时间、设备停机、单证时效、投诉等近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预期效果评估（一）：装卸作业与调度类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“典型现状”为沿海港口常见情况，需以本港近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计划部 · 船舶智能配载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配载时间 / 翻箱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老师傅手动 3~5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20 分钟，翻箱 -30 次/船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龙门吊移机省上千分钟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调度中心 · 泊位与岸桥分配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计划时间 / 等泊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逐条核对 1 小时以上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几分钟，等泊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岸桥利用率 +10%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操作部 · 水平运输调度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等待空驶 / 场桥效率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路径冲突，车等桥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等待空驶 -30%，场桥效率 +15%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混行冲突 100% 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干散货码头 · 流程与堆场调度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作业效率 / 倒堆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200 多条流程靠人串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效率 +20%，倒堆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车皮滞留 -20%（日照港 +36%）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集疏运 · 多式联运调度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集卡等待 / 班列准点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集港扎堆，信息不同步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等待 -40%，准点率 +15%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车队空驶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理货 / 操作 · 智能理货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理货覆盖 / 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攀爬抄箱号，争议靠回忆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覆盖 100%，箱号 ≥99%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理货人力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集疏运 / 闸口 · 智能闸口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通过时间 / 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人工核单 3~5 分钟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30 秒，排队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超载危险品 100% 拦截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干散货 · 堆场与皮带视觉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盘点时间 / 卡堵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人走人估数天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分钟级盘点，卡堵停机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火点小时级发现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计划 / 调度 · 到港与吞吐预测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预测偏差 / 配置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船代口头，忙闲不均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偏差 ≤10%，提前 7 天配置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加班与闲置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预期效果评估（二）：安全、设备与经营类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“典型现状”为沿海港口常见情况，需以本港近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安全环保部 · 作业行为识别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违章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事后回看，抓现行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违章 -50%（3 个月内）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安全环保部 · 气象作业预警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停工损失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大风突至，靠经验防台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2~6 小时，损失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防台任务 100% 闭环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设备部 · 港机视觉巡检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缺陷发现率 / 高处作业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人工目检，几十米高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发现率 &gt;90%，高处作业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巡检工时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设备部 · 港机预测性维护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停机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坏了才修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3~7 天，停机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维修费用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干散货 / 环保 · 环保能耗优化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投诉 / 岸电 / 能耗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投诉后喷淋，岸电率低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投诉 -60%，岸电 +30%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港区能耗 -10%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经营 / 商务 · 货源运价预测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偏差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月底出数，流失后知道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 个月，偏差 ≤8%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经营报告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商务 / 单证 · 单证智能处理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审核时效 / 错单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人工逐条，小时级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分钟级，错单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单证工时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客服中心 · 智能问答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话务量 / 覆盖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电话被打爆，夜间无人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话务 -50%，7×24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一次解决率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培训中心 · 远控员培训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培训周期 / 个性化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统一课件走过场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-30%，100% 按岗位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档案整理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预期效果评估（三）：知识助手与数字底座类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“典型现状”为沿海港口常见情况，需以本港近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安全环保部 · 规程预案问答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查询响应 / 培训准备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几千页规程，预案锁柜里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秒级带出处，准备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答案 100% 可追溯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调度中心 · 日报与经营分析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编制时间 / 重复填报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 2 小时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 分钟，重复填报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每班释放 2~4 小时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系统接口适配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一船一箱一档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5 个系统 5 条记录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各部门 · 零代码班组工具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纸质记录电子化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港口网络安全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漏洞整改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边界不清，暴露面多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TOS 老系统改造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改造周期 / 成本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厂商不配合，手工迁移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以年吞吐量 2 亿吨（含 500 万标箱）的港口企业为例，万元/年，含船时效率提升、能耗与停机节约、人力释放折算与事故损失避免；区间为行业参考值，以基线对标为准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合计潜在综合效益（2 亿吨 / 500 万标箱港口）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0.9~2.4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船时效率（配载与泊位岸桥优化）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+10%~+20%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宁波舟山港 AI 配载：3,000 自然箱配载方案从 3~5 小时缩到 20 分钟，每船少翻箱 30 次。首年建议：2~3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港口企业与主管部门公开成果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交通运输部及天津港、上港集团、宁波舟山港、山东港口等在官方渠道与主流媒体公开发布的数据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新加坡海事及港务管理局与 PSA、鹿特丹港务局（Pronto / PortXchange）公开发布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智慧港口项目实施经验、行业技术文献与标准（《智慧港口数智化技术指南》、等保 2.0、港口安全生产规范等）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本方案所有效果指标均为行业参考区间，不是对本港的承诺值；具体项目以双方共同确认的基线数据（近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交通运输部《关于加快智慧港口和智慧航道建设的意见》（交水发〔2023〕165 号，2023 年 12 月）；交通运输部办公厅《智慧港口数智化技术指南（第一版）》（交办水函〔2026〕1758 号，2026 年 8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国务院《关于深入实施“人工智能+”行动的意见》（国发〔2025〕11 号，2025 年 8 月）；《“十四五”现代综合交通运输体系发展规划》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《港口安全生产管理规定》《港口危险货物安全管理规定》；网络安全等级保护与关键信息基础设施保护要求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以海量文本训练的大规模语言模型，能理解生成自然语言与代码；单证审核、客服问答、日报生成的基础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OCR 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同时理解视频、图像、激光与文字，可用自然语言定义现场识别规则，小样本快速训练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大模型先在规程、预案、费率库中检索再回答，答案带出处、不“胡说”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TOS 码头操作系统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港口生产作业核心系统，管理船舶、堆场、闸口与设备任务；AI 只读取数据、给建议，不替代 TOS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船舶配载 / 翻箱率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决定每个集装箱装船位置的计划；翻箱率越低、整取率越高，装卸越快、成本越低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靠离泊计划 / 船时效率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船舶靠泊、离泊时间与泊位岸桥分配的计划；船时效率（箱/小时）是码头核心效率指标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预测性维护（PdM）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基于振动、温度、电流等数据预测港机故障与寿命，按状态检修替代部分定期检修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EDI 电子数据交换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港口与船公司、海关、铁路之间的标准报文交换；接口自动适配可大幅缩短对接周期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等保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系统与模型部署在港区机房或集团私有云，数据不出港；满足网络安全等级保护要求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只给建议、不替调度做决定，不干预设备控制系统，由人确认后执行；港口 AI 落地的安全起步方式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期待与您携手，把人工智能真正落到每一个泊位、每一个堆场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人工智能与大模型在港口物流行业的应用场景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人工智能与大模型在港口物流行业的应用场景</dc:title>
  <dc:subject>25 个场景，覆盖码头与物流各部门，附效益测算与实施路径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