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DRG / DIP 病组成本与临床路径优化</c:v>
                </c:pt>
                <c:pt idx="1">
                  <c:v>手术排程与床位调度（周转提升）</c:v>
                </c:pt>
                <c:pt idx="2">
                  <c:v>病历 AI 生成与病案编码质控</c:v>
                </c:pt>
                <c:pt idx="3">
                  <c:v>药品耗材库存与采购优化</c:v>
                </c:pt>
                <c:pt idx="4">
                  <c:v>影像 / 病理 AI 辅助诊断</c:v>
                </c:pt>
                <c:pt idx="5">
                  <c:v>病情恶化与院感预警（并发症减少）</c:v>
                </c:pt>
                <c:pt idx="6">
                  <c:v>预问诊、随访与患者服务</c:v>
                </c:pt>
                <c:pt idx="7">
                  <c:v>设备预测性维护与后勤能耗</c:v>
                </c:pt>
                <c:pt idx="8">
                  <c:v>接口、数据治理与零代码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2000</c:v>
                </c:pt>
                <c:pt idx="1">
                  <c:v>2000</c:v>
                </c:pt>
                <c:pt idx="2">
                  <c:v>1500</c:v>
                </c:pt>
                <c:pt idx="3">
                  <c:v>1000</c:v>
                </c:pt>
                <c:pt idx="4">
                  <c:v>800</c:v>
                </c:pt>
                <c:pt idx="5">
                  <c:v>800</c:v>
                </c:pt>
                <c:pt idx="6">
                  <c:v>500</c:v>
                </c:pt>
                <c:pt idx="7">
                  <c:v>500</c:v>
                </c:pt>
                <c:pt idx="8">
                  <c:v>500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DRG / DIP 病组成本与临床路径优化</c:v>
                </c:pt>
                <c:pt idx="1">
                  <c:v>手术排程与床位调度（周转提升）</c:v>
                </c:pt>
                <c:pt idx="2">
                  <c:v>病历 AI 生成与病案编码质控</c:v>
                </c:pt>
                <c:pt idx="3">
                  <c:v>药品耗材库存与采购优化</c:v>
                </c:pt>
                <c:pt idx="4">
                  <c:v>影像 / 病理 AI 辅助诊断</c:v>
                </c:pt>
                <c:pt idx="5">
                  <c:v>病情恶化与院感预警（并发症减少）</c:v>
                </c:pt>
                <c:pt idx="6">
                  <c:v>预问诊、随访与患者服务</c:v>
                </c:pt>
                <c:pt idx="7">
                  <c:v>设备预测性维护与后勤能耗</c:v>
                </c:pt>
                <c:pt idx="8">
                  <c:v>接口、数据治理与零代码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5000</c:v>
                </c:pt>
                <c:pt idx="1">
                  <c:v>5000</c:v>
                </c:pt>
                <c:pt idx="2">
                  <c:v>4000</c:v>
                </c:pt>
                <c:pt idx="3">
                  <c:v>3000</c:v>
                </c:pt>
                <c:pt idx="4">
                  <c:v>2000</c:v>
                </c:pt>
                <c:pt idx="5">
                  <c:v>2000</c:v>
                </c:pt>
                <c:pt idx="6">
                  <c:v>1500</c:v>
                </c:pt>
                <c:pt idx="7">
                  <c:v>1500</c:v>
                </c:pt>
                <c:pt idx="8">
                  <c:v>1500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6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医院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在医院诊疗与管理中的应用场景【2026方案】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个落到各科室各部门的场景 · 效益测算与实施路径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正在改变医院运行：五种能力，看得见的效率差距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视觉读片护病区、模型排手术调床位、大模型写病历答指南，这是本方案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让医院多一双不疲劳的眼睛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放射 / 急诊 · 病理 · 护理部 · 院感 / 手术室 · 门诊 / 保卫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让机器会排班、会算账、会推演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门诊 / 医务 · 手术室 / 护理 · 医保办 · 药学 / 设备 · 医技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让机器帮信息科接系统、写工具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信息科 · 病案科 · 各临床科室 · 网络安全 · 评级改造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让病历写得快、患者问得清、经验传得下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临床科室 · 病案 / 质控 · 门诊 / 客服 · 药学 · 院办 / 科教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让医院提前知道会出什么事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医务 / 护理 · 院感科 · 设备 / 后勤 · 运营管理 · 质控科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医生每日写病历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2~3 小时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-2.8 小时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CT 报告出具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2~4 小时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30 分钟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病理切片诊断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5~10 分钟 / 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秒级初筛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病案首页编码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人工，准确率 85%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CT / MR 预约等待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3~7 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天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病情恶化发现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查房 / 报警后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提前半天以上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药品库存周转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 天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25 天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系统接口开发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1~3 个月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政策牵引：国家卫健委等三部门《卫生健康行业人工智能应用场景参考指引》（2024 年 11 月，84 个场景）、国务院《关于深入实施“人工智能+”行动的意见》（2025 年 8 月）、国家医保局放射检查类立项指南（AI 辅助诊断不额外收费，2024 年 11 月）、《互联网诊疗监管细则》（AI 不得替代医师接诊与处方）；可对接智慧医院、电子病历评级与互联互通评级建设。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国内外应用场景与案例：头部医院已经把 AI 用在诊疗与管理的日常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讯飞医疗 × 安医大一附院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安徽合肥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大模型病历生成：说话即成文，医生审核签字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试点：病历生成合理率超 83%、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引用率 80% 以上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每位医生每日节省约 2.8 小时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病历书写时间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AI 诊疗助理 2.0：门诊病历引用率 91%，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查房记录效率 +98%、出院记录 +92%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累计 12.3 亿次辅助诊断、5.8 亿次辅助病历书写，覆盖 420 余家三甲与 7.7 万家基层机构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来源：讯飞医疗、数智医学大会（2025—2026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瑞金医院 × 华为 · RuiPath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上海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临床级病理大模型，覆盖 90% 常见癌种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单切片诊断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从显微镜下 5~10 分钟压缩至秒级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，医生从找病灶转为互动式审核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亚专科问答准确率超 90%；2025 年 6 月核心视觉模型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开源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，基层可复用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瑞安市人民医院：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重复性阅片 -80%、机械录入 -70%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，5 天完成端到端对接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来源：瑞金医院、华为、新华网（2025—2026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北京儿童医院 · 福棠·百川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北京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国内首个儿科大模型，“双医”并行会诊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整合 300 多位专家经验、4 万多份指南与 3,800 万份文献，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循证框架抑制幻觉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测试：60 份门诊病历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AI 准确率 82%，对照主治 / 住院医生 78%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2025 年 3 月发布，基层版已推广至 8 个省市，渭南试点儿科就诊量接近翻倍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来源：中国青年报、经济观察网（2025—2026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国家卫健委 · 国家医保局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84 个应用场景指引 + AI 辅助诊断价格政策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三部门《卫生健康行业人工智能应用场景参考指引》（2024 年 11 月）：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4 大领域 84 个场景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医保局放射检查立项指南：设“人工智能辅助诊断”扩展项，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执行主项目价格、不额外向患者收费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医保智能监管覆盖所有统筹地区，2024 年挽回基金 31 亿元 —— 医院需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事前自审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来源：国家卫健委、国家医保局（2024—2025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美国 Kaiser Permanente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美国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环境 AI 病历助手一年 250 万次使用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 10 月—2024 年 12 月，7,260 名医生使用，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节省病历书写 15,791 小时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（约 1,794 个工作日）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84% 医生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认为改善了医患互动，工作时间外的“睡衣时间”显著减少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所有患者反馈为正面或中性；已完成供应商切换，使用量持续线性增长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来源：NEJM Catalyst、美国医学会（2025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英国 NHS · 微软 DAX Copilot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英国 / 美国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卒中影像 AI 与门诊 AI 文书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NHS 卒中 AI（Brainomix e-Stroke）：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功能独立恢复比例 16% → 48%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，治疗决策更快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DAX Copilot 多项研究：每次就诊文书时间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-20%~29%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（10.3 → 8.2 分钟）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共同特点：AI 辅助、医生终审、持证上岗、数据留在院内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来源：NHS England、PMC 综述（2023—2025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共同规律：先把数据打通，再从病历书写、影像病理、排程排班等医生最痛的点切入；AI 辅助、医生终审、持证上岗，验证达标后再推广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让医院多一双不疲劳的眼睛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放射科 / 急诊科 · 医学影像 AI 辅助诊断（肺结节 / 骨折 / 脑卒中 / 冠脉）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病理科 · 病理切片 AI 辅助阅片与细胞学初筛（宫颈 TCT / 术中冰冻）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护理部 / 老年医学科 · 病区安全视觉监护（跌倒 / 离床 / 输液异常）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院感科 / 手术室 · 手卫生依从性、无菌操作与手术流程视觉识别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门诊部 / 保卫科 · 门急诊与公共区域视觉管理（人流 / 跌倒 / 冲突 / 消防通道）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放射科 / 急诊科 · 医学影像 AI 辅助诊断（肺结节 / 骨折 / 脑卒中 / 冠脉）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肺结节、骨折、脑卒中：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先读一遍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，报告从 4 小时到 30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放射科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日均上千例 CT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，医生阅片到深夜，报告积压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急诊夜班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只有低年资医生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，脑出血、肋骨骨折漏诊风险高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随访对比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逐层翻旧片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，一例 20 分钟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部署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持证（NMPA 三类）影像 AI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：肺结节、骨折、脑卒中、冠脉 CTA 自动检出与测量，结果先于医生到达工作站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危急值（脑出血、主动脉夹层、肺栓塞）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秒级识别并推送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急诊与主治医生，优先阅片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随访自动配准比对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结节大小与密度变化，结构化报告初稿医生审核签发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30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CT 报告出具（原 2~4 小时）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+30~40%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阅片效率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微小结节 / 骨折漏诊（文献区间）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PACS / RIS，1~2 个月；医保规定 AI 辅助不额外向患者收费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病理科 · 病理切片 AI 辅助阅片与细胞学初筛（宫颈 TCT / 术中冰冻）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一张切片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从 5~10 分钟到秒级初筛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，病理医生只看重点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单切片 AI 初筛（原 5~10 分钟）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全国病理医生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缺口数万人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，一家三甲日均数百张切片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宫颈细胞学筛查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成千上万张阴性片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占去大半时间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术中冰冻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30 分钟内出结果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，压力大、复核难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数字切片 +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病理大模型初筛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：定位病灶、给出良恶性与分型建议，医生互动审核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TCT 宫颈细胞学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AI 阴性排除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，医生集中复核可疑片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结果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沉淀为教学与质控库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，支持多院区远程会诊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-80%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重复性阅片（瑞安市人民医院）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报告机械录入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需数字切片扫描仪，2~3 个月；瑞金 RuiPath 已开源，基层可复用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护理部 / 老年医学科 · 病区安全视觉监护（跌倒 / 离床 / 输液异常）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跌倒、离床、输液走空：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病区 24 小时有眼盯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，护士不再靠跑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夜班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1 名护士管 30~40 张床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，跌倒往往发生在无人时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老年、术后患者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离床下床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没人发现，坠床事故追责难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输液瓶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走空、回血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靠家属喊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病房 / 走廊摄像头 +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姿态识别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（非人脸）：跌倒、坐起离床、长时间未活动，秒级推送护士站与移动终端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输液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液位视觉识别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与滴速异常提醒，护士按提醒巡视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隐私保护：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仅输出事件不存视频画面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，患者与家属知情同意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跌倒 / 离床报警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住院患者跌倒坠床（试点区间）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夜班无效巡视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先老年科、神经内科病区试点，1~2 个月；伦理与知情同意先行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院感科 / 手术室 · 手卫生依从性、无菌操作与手术流程视觉识别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手卫生、无菌操作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机器提醒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：院感检查从抽查到全覆盖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手卫生依从性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靠院感科抽查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，检查在时 90%、不在时 50%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手术室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人员流动、门开关次数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没人统计，感染风险看不见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手术视频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只存不看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，器械清点靠人数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ICU、病区门口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洗手行为识别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，进出未洗手即时提醒，依从性自动统计到科室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手术间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门开关次数、人员数量、无菌区越界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视频识别，超标提示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手术视频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自动结构化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：关键步骤标记、器械清点辅助、教学切片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手卫生监测覆盖（原抽查）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+30 个百分点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手卫生依从性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手术部位感染（试点区间）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利旧监控 + 手术室摄像头，2 个月；院感科定义规则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门诊部 / 保卫科 · 门急诊与公共区域视觉管理（人流 / 跌倒 / 冲突 / 消防通道）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门诊大厅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人流、跌倒、冲突秒级发现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，消防通道不再被占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跌倒 / 冲突发现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早高峰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挂号、采血、取药排长队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，加窗口靠经验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老人在大厅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跌倒无人发现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，纠纷苗头升级才知道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消防通道、电梯口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被占用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，检查前才清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大厅、诊区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排队人数实时识别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，超阈值提示开窗口、分流叫号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跌倒、聚集、推搡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秒级推送保卫科与门诊办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，视频自动留证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消防通道占用、吸烟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自动识别提醒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，整改闭环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高峰排队时长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消防通道占用自动提醒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利旧监控 1 个月上线；与叫号、安保系统对接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让机器会排班、会算账、会推演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门诊部 / 医务处 · 号源动态投放与全院床位统一调度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手术室 / 护理部 · 手术排程优化与医护智能排班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医保办 / 病案科 · DRG / DIP 病组成本分析与临床路径优化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药学部 / 设备科 · 药品耗材用量预测、智能采购与 SPD 库存优化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医技科室 · 检验检查智能预约与大型设备排程（CT / MR 等待压缩）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门诊部 / 医务处 · 号源动态投放与全院床位统一调度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号源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按需求动态放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，床位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全院统一调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：住院日缩 0.5~1 天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-0.5~1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平均住院日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专家号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一号难求、普通号放空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，号源分配靠经验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床位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科室各管各的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，一边加床一边空床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住院等床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平均 3~5 天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，患者流失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按历史就诊、季节、天气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预测各科需求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，号源动态投放与分时段精准预约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全院床位统一调度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：跨科收治、床位池、日间手术病房联动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出院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提前 24 小时预测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，床位、保洁、下一位患者自动衔接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+10%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床位使用效率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住院等床时间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HIS 与预约平台，2~3 个月；先 3~5 个科室试点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手术室 / 护理部 · 手术排程优化与医护智能排班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手术间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利用率提 15%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，排班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从 2 天到 10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手术排程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靠护士长电话协调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，首台开台晚、接台等待长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麻醉、护理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排班 2 天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，调一个人牵一片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紧急手术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插台靠关系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，择期手术反复推迟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按术式时长、医生偏好、设备、麻醉资源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约束求解一键排程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，紧急插台自动重排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护理、麻醉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智能排班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：技能、资质、工时、意愿全部约束，一键生成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首台开台、接台间隔、超时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实时看板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，瓶颈自动提示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手术间利用率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接台等待时间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全科排班（原 2 天）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对接手术麻醉系统，1~2 个月；先 1~2 个手术中心试点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医保办 / 病案科 · DRG / DIP 病组成本分析与临床路径优化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每个病组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算清盈亏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，临床路径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按数据优化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，不再靠年底补窟窿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DRG / DIP 支付下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哪些病组亏、亏在哪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，月底才知道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临床路径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纸上有、执行难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，变异没人分析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高套、分解住院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医保飞检才发现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，拒付与处罚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按病组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实时核算成本、结余、变异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，亏损病组自动定位到药耗、住院日、检查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临床路径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用真实数据优化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：合理用药、合理检查、住院日结构，医生端可见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医保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事前自审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：结算前模拟医保智能审核规则，问题病历提前修正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病组盈亏实时可见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-5~10%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亏损病组次均成本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医保拒付金额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HIS、病案与成本数据，2~3 个月；医保办与临床共同定规则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药学部 / 设备科 · 药品耗材用量预测、智能采购与 SPD 库存优化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药品耗材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按预测备货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：库存周转从 40 天到 25 天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-35%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库存周转天数（40 → 25 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药品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多备怕缺、少备怕断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，近效期报废年年有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高值耗材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跟台、寄售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账实不符，追溯难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采购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靠经验下单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，急采频繁、价格吃亏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按诊疗量、季节、临床路径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预测用量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，自动生成采购与补货建议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SPD 全流程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：扫码出入库、高值耗材 UDI 追溯、近效期自动预警调拨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用药数据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AI 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：不合理囤药、替代品种、集采品种使用率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近效期报废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高值耗材可追溯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HIS 与 SPD，2~3 个月；先药库与手术室耗材试点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医技科室 · 检验检查智能预约与大型设备排程（CT / MR 等待压缩）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CT / MR 预约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从 5 天到 2 天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，设备开机时间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多出 15%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大型设备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预约排到一周后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，患者外院检查、流失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检查间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空档与拥堵并存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，加班多、利用率不高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检验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标本流转、复检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靠人跑，急诊报告等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按检查类型时长、设备能力、患者优先级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智能排程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，取消预约自动回填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跨院区 / 跨设备调度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，住院与门诊检查错峰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检验流水线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TAT 实时监控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，危急值与复检自动提醒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2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CT / MR 预约等待（原 3~7 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设备有效开机时间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检验报告 TAT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RIS / LIS 与预约系统，1~2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让机器帮信息科接系统、写工具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 · HIS / LIS / PACS / EMR 异构系统接口自动适配与互联互通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 / 病案科 · 临床数据中心（CDR）建设与数据治理（一患一档 / 术语标准化）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各临床科室 · 零代码科室工具（专病登记 / 随访表 / 质控台账 / 耗材领用）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 · 医院网络与医疗数据安全（等保三级 / 勒索防护 / 个人信息保护）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信息科 · 电子病历高级别评审与存量系统改造的 AI 编程助手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 · HIS / LIS / PACS / EMR 异构系统接口自动适配与互联互通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HIS、LIS、PACS、EMR 几十套系统：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院内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几十个厂商系统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，接一次谈一次、等一次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互联互通评级、电子病历评级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每次都要补接口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，改一次牵一片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大模型读接口文档与字段表，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（HL7 / FHIR / 自定义）并生成映射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集成平台适配脚本与测试用例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，人工复核上线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统一数据字典与接口规范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，接口变化自动监测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 / 病案科 · 临床数据中心（CDR）建设与数据治理（一患一档 / 术语标准化）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一患一档、术语统一：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临床数据中心一致性 ≥98%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同一患者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门诊、住院、体检多个 ID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，历史资料拼不起来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诊断、药品、检验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各系统术语不一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，科研取数要清洗数月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领导要一张全院运营图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要问十几个部门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患者主索引（EMPI）与主数据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，规则 + 机器学习合并重复、修复冲突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术语自动映射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到 ICD-10 / ICD-9-CM-3 / LOINC / 药品字典，大模型辅助歧义判断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：“上月各科平均住院日”秒级回答，按角色分权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科研 / 运营取数时间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数据访问留痕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与接口打通同步建设，3~4 个月覆盖核心数据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各临床科室 · 零代码科室工具（专病登记 / 随访表 / 质控台账 / 耗材领用）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科研登记、随访表、质控表：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科室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（专病登记、随访、质控台账），信息科排不上队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Excel、微信群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，科研数据要重新录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，改个字段等厂家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，自动生成表单、流程、看板、提醒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扫码、拍照、患者端填报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，数据进 CDR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随访率、质控缺陷、耗材领用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50~100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每年新增科室应用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个月，每科室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 · 医院网络与医疗数据安全（等保三级 / 勒索防护 / 个人信息保护）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患者数据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一条都不能漏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：先把院内资产家底摸清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医疗设备自带老旧系统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、弱口令、U 盘随插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勒索病毒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一次中招全院停诊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，恢复靠纸质单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等保三级、《个人信息保护法》、互联网医院监管要求趋严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的资产发现与漏洞扫描，不影响诊疗与医疗设备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整改方案与分区策略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：医疗设备网、办公网、互联网医院隔离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实时监测异常访问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（批量导出病历、非工作时间登录）并告警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网络与设备资产可视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周资产摸底，再分阶段整改；配合等保测评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信息科 · 电子病历高级别评审与存量系统改造的 AI 编程助手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电子病历五级、互联互通四甲：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编程助手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让改造周期缩一半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评级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上百项功能点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，老系统改造清单长、厂商响应慢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原厂商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已消失或不配合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，源码文档不全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信创替换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测试工作量大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，业务不敢停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解析评级标准与现有功能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，自动生成差距清单与改造方案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编程助手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辅助功能补齐、SQL 改写、接口重写，自动生成测试用例与回归脚本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改造成果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沉淀为组件与规范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，多院区复用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接口自动化回归覆盖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3~5 套非核心系统试点，3~6 个月；配合评级申报节奏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让病历写得快、患者问得清、经验传得下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临床科室 · 门诊 / 住院病历 AI 生成（语音转写 / 病程记录 / 出院小结）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病案科 / 质控科 · 病历内涵质控与病案首页智能编码（DRG 入组）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门诊部 / 客服中心 · 智能预问诊、导诊分诊与出院随访（互联网医院）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药学部 / 临床科室 · 临床知识库问答与合理用药事前审核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院办 / 科教科 · 行政公文、质控报告与科研教学助手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临床科室 · 门诊 / 住院病历 AI 生成（语音转写 / 病程记录 / 出院小结）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医生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每天少写 2.8 小时病历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：说话即成文，引用率 91%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医生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一半时间在写病历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，晚上十点还在补病程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门诊 3 分钟看病、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5 分钟录病历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，患者体验差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病历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复制粘贴、模板化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，内涵质量下降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门诊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医患对话实时转写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，大模型生成主诉、现病史、既往史、诊断建议，医生审核签字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住院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查房语音 → 病程记录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，出院小结、手术记录自动汇总关键事件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全流程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私有化部署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，医生始终终审，AI 不替代医师诊断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-2.8 小时/天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每位医生病历书写时间（安医大一附院）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91%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门诊病历引用率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查房 / 出院记录书写效率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需专用拾音设备，1~2 个月；先 2~3 个科室试点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病案科 / 质控科 · 病历内涵质控与病案首页智能编码（DRG 入组）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病历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事中质控、编码自动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：首页准确率从 85% 到 98%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首页编码准确率（原 85%）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病案首页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编码靠人工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，一份 15 分钟，准确率不到 90%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病历质控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事后抽查 5%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，缺陷退回反复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DRG 入组错、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医保结算少拿钱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，年底才发现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大模型读全病历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自动推荐主要诊断与手术编码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，编码员复核，入组模拟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书写过程中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事中质控提醒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：缺项、矛盾、时限、合理性，医生即时修正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全量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内涵质控评分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，缺陷到科室到人，质控科精准督导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病历质控覆盖（原抽查 5%）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编码人工时间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EMR 与病案系统，2 个月；编码员终审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门诊部 / 客服中心 · 智能预问诊、导诊分诊与出院随访（互联网医院）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候诊时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先问诊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，出院后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随访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：医生看得准，患者不失联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3 分钟问诊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问不全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，患者说不清病史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导诊台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分不清挂哪科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，挂错号来回跑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出院随访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靠护士打电话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，随访率不到 40%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候诊时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预问诊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（主诉、病史、用药）生成结构化摘要推送医生工作站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智能导诊分诊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：症状 → 科室 → 医生，互联网医院 7×24 咨询分流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出院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电话 / 微信随访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：用药提醒、复诊预约、异常症状转人工，随访记录自动归档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问诊信息完整度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≥85%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随访率（原不到 40%）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挂错号比例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对接预约、EMR 与互联网医院，1~2 个月；AI 不做诊断与处方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药学部 / 临床科室 · 临床知识库问答与合理用药事前审核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指南、说明书、院内规范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一问即答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，不合理处方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开单时拦截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指南更新快，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医生查证靠记忆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，年轻医生尤其难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处方审核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药师看不完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，不合理用药事后点评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抗菌药物、超说明书用药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管控靠通知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：指南、说明书、药典、院内规范，答案带出处，可追问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处方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事前审核引擎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：相互作用、剂量、禁忌、抗菌药物分级，开单时拦截或提示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药师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辅助点评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：可疑处方自动汇总，点评效率提升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指南 / 用药查询响应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处方事前审核覆盖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不合理处方（试点区间）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 个月；药师终审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院办 / 科教科 · 行政公文、质控报告与科研教学助手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通知、质控报告、文献综述：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起草时间减 60%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，院内私有化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公文与报告起草时间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职能科室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一半时间写材料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：通知、方案、汇报、报表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科研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文献综述、标书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耗时数周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教学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病例讨论、考题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靠老师熬夜准备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按医院公文与报告模板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生成初稿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，对接 CDR 自动填运营与质控数据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科研助手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：文献检索综述、数据分析脚本、标书初稿，标注引用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教学助手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：病例讨论脚本、考题、培训课件生成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文献综述时间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2~4 小时/周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每人释放时间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内网部署 1 个月，模板梳理 2 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让医院提前知道会出什么事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医务处 / 护理部 · 患者病情恶化早期预警（脓毒症 / VTE / 跌倒压疮 / 再入院）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院感科 · 医院感染与多重耐药菌实时预警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设备科 / 后勤保障部 · 大型医疗设备预测性维护与后勤能耗优化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运营管理部 · 门急诊量、床位与人力需求预测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质控科 / 医务处 · 医疗质量安全指标监测与医患纠纷风险预警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医务处 / 护理部 · 患者病情恶化早期预警（脓毒症 / VTE / 跌倒压疮 / 再入院）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脓毒症、VTE、跌倒压疮：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6~12 小时预警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，不等病情报警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6~12 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病情恶化提前预警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病情恶化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靠护士巡视和监护仪报警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，发现常在恶化后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VTE、压疮、跌倒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风险评估纸质量表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，漏评错评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非计划再入院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出院后才知道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融合生命体征、检验、护理记录建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恶化预警模型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（NEWS / 脓毒症 / VTE），逐小时更新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高风险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自动推送主治与责任护士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，附建议措施与依据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出院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再入院风险评分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，高风险患者纳入随访与家庭医生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ICU 非计划转入（试点区间）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30 天再入院率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 CDR 数据，2~3 个月；先 ICU、外科病区试点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院感科 · 医院感染与多重耐药菌实时预警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多重耐药、切口感染：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从事后上报到实时预警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院感监测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靠临床医生上报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，漏报率高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多重耐药菌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检验结果出来才隔离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，已传播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手术部位感染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出院后才发现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，追溯难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检验、体温、抗菌药物、影像数据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实时汇聚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，感染疑似病例自动预警院感科与临床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多重耐药菌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检出即触发隔离流程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，床位、接触者、消毒自动提示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手术部位感染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出院后随访自动追踪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，聚集性事件时空分析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实时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院感疑似病例预警（原事后上报）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院感漏报率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医院感染发生率（试点区间）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LIS、EMR、手术系统，2~3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设备科 / 后勤保障部 · 大型医疗设备预测性维护与后勤能耗优化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CT、MR、直线加速器：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故障提前预警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，停机减 30%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大型设备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坏了才修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，一台 CT 停机一天损失几十万元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维保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靠厂商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，费用高、响应慢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空调、供氧、供电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能耗看不清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，后勤成本年年涨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接入设备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运行日志与传感数据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（球管电流、温度、振动），异常趋势提前预警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使用率与效益分析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：每台设备检查量、开机时间、单检成本，支撑采购与配置决策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楼宇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能耗预测与调度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：按门诊量、天气自动调空调、照明、热水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大型设备非计划停机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维保费用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-10~15%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后勤能耗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对接设备管理系统与楼宇自控，2~3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运营管理部 · 门急诊量、床位与人力需求预测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门急诊量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7 天预测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：人、床、药、检查按需配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≤8%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门急诊量预测偏差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流感季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急诊爆满、平时闲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，加班与闲置并存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护理排班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，高峰缺人、低谷浪费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药品、耗材、检查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跟不上诊量变化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历史诊量 + 季节 + 天气 + 疫情信号建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门急诊量预测模型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，滚动 7~30 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联动排班、床位、药品与检查资源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，自动给出配置建议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运营周报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：关键指标、异常与建议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高峰加班与低谷闲置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7 天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资源配置提前期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 CDR 与运营数据，1~2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质控科 / 医务处 · 医疗质量安全指标监测与医患纠纷风险预警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再手术、死亡率、投诉：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指标异常提前看见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，纠纷有苗头就介入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质控指标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月底汇总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，问题科室滞后一个月才督导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医疗纠纷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投诉升级才知道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，沟通记录散在各处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国考、等级评审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指标靠人工填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，口径不一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单病种、手术、护理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质量指标实时监测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，异常波动自动预警到科室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投诉、沟通记录、病历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风险信号分析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，高风险病例提前介入医患沟通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国考与评审指标自动计算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，口径统一，大模型生成分析报告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实时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质量指标监测（原月底）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医疗纠纷升级（试点区间）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评审指标填报时间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 CDR，2~3 个月；质控科定义指标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技术方案：智慧医院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一个临床数据中心、五类模型、25 个场景应用；标准接口松耦合对接，不替换医院现有 HIS / EMR / PACS 等系统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医院应用层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影像识别类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调度运营类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病历知识类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预警质控类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影像 / 病理 / 视频识别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优化求解器（排程 / 排班）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DRG 成本与路径分析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私有化医疗大模型（RAG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病情 / 院感 / 设备预警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患者主索引 EMPI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临床数据中心 CDR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术语标准（ICD / LOINC）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数据质量与分级授权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指南 / 规范知识库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集成平台（HL7 / FHIR）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HIS / EMR / LIS / PACS 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影像 / 切片 / 视频 / 语音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医疗设备与物联感知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HIS / EMR / LIS / PACS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CT / MR / 监护仪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病区 / 手术室摄像头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互联网医院 / 随访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网络与数据安全防护（3.4）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私有化部署，患者数据不出院，等保三级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辅助诊断产品持 NMPA 注册证，医生终审签字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AI 不替代医师接诊、不自动开处方（互联网诊疗监管细则）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个人信息最小化、伦理审查、患者知情同意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医生 / 药师 / 编码员确认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每条建议可解释：数据、规则、指南依据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临床、护理、医保、信息科骨干参与规则与验收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数据自下而上汇聚、应用自上而下赋能：现有系统不改动，接入层做翻译，数据中心做统一，模型层出结果，应用层给建议、医生做决定。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先打底座、先做快赢、再攻核心场景、最后成体系；每一步都用住院日、文书时间、编码准确率与质控指标说话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数据底座：接口打通 · CDR 治理（3.1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快赢场景：病历生成 · 影像 AI · 公文 · 病区监护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核心场景：DRG 分析 · 排程排班 · 编码质控 · 预警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对标验收（住院日 / 文书 / 编码 / 质控指标月报）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医院模型与知识库资产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医护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算法与医疗大模型能力、持证 AI 产品生态、数据平台、实施与运维团队、医护培训、行业最佳实践与模型资产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医院方提供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医务 / 护理 / 医保 / 信息科骨干参与、数据接口与权限、试点科室与病区、伦理审查与知情同意流程、基线数据与验收配合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启动前共同确认基线（住院日、文书时间、编码准确率、拒付金额、院感率等近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预期效果评估（一）：诊疗与临床质量类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“典型现状”为三级综合医院常见情况，需以本院近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放射 / 急诊 · 影像 AI 辅助诊断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报告时效 / 漏诊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CT 报告 2~4 小时，夜班漏诊风险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报告 30 分钟，漏诊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阅片效率 +30~40%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病理科 · 切片 AI 初筛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单片时间 / 重复阅片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显微镜下 5~10 分钟 / 张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秒级初筛，重复阅片 -80%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机械录入 -70%（瑞安实绩）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临床科室 · 病历 AI 生成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书写时间 / 引用率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每天 2~3 小时写病历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每人每天 -2.8 小时，引用率 91%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查房 / 出院记录效率 +90%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病案 / 质控 · 编码与内涵质控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编码准确率 / 质控覆盖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人工编码 85%，抽查 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准确率 ≥98%，质控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编码人工时间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药学部 · 知识库与用药审核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审核覆盖 / 不合理处方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药师看不完，事后点评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事前审核 100%，不合理处方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指南查询秒级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医务 / 护理 · 病情恶化预警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再入院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报警后才发现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6~12 小时，再入院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ICU 非计划转入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院感科 · 院感与耐药预警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预警时效 / 漏报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临床事后上报，漏报高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实时预警，漏报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医院感染发生率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门诊 / 客服 · 预问诊与随访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信息完整度 / 随访率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3 分钟问不全，随访 &lt;40%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完整度 +30%，随访 ≥85%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挂错号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质控 / 医务 · 质量安全预警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监测时效 / 纠纷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月底汇总，投诉升级才知道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实时监测，纠纷升级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评审填报时间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预期效果评估（二）：运营与资源效率类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“典型现状”为三级综合医院常见情况，需以本院近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门诊 / 医务 · 号源与床位调度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平均住院日 / 等床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科室各管各的，等床 3~5 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住院日 -0.5~1 天，等床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床位使用效率 +10%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手术室 / 护理 · 排程与排班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手术间利用率 / 排班时间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电话协调，排班 2 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利用率 +15%，排班 10 分钟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接台等待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医保办 · DRG / DIP 成本分析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盈亏可见 / 拒付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月底才知道，飞检才发现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实时可见，拒付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亏损病组次均成本 -5~10%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药学 / 设备 · 药耗库存优化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库存周转 / 报废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周转 40 天，近效期报废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周转 25 天，报废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高值耗材追溯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医技科室 · 检查预约与设备排程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预约等待 / 设备利用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CT / MR 等 3~7 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等待 2 天，开机时间 +15%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检验 TAT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设备 / 后勤 · 预测性维护与能耗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非计划停机 / 能耗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坏了才修，能耗看不清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停机 -30%，能耗 -10~15%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维保费用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运营管理 · 门急诊量预测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预测偏差 / 配置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靠经验，高峰缺人低谷闲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偏差 ≤8%，提前 7 天配置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加班与闲置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护理部 · 病区安全视觉监护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报警时效 / 跌倒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夜班 1 人管 30~40 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秒级报警，跌倒坠床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无效巡视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院感 / 手术室 · 手卫生与流程识别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监测覆盖 / 依从性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抽查，不在时 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覆盖 100%，依从性 +30 个百分点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手术部位感染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预期效果评估（三）：机关效能与数字底座类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“典型现状”为三级综合医院常见情况，需以本院近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院办 / 科教 · 公文科研助手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起草时间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写材料占一半时间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起草时间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每人每周释放 2~4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信息科 · 接口打通与互联互通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 / 病案 · 临床数据中心治理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/ 取数时间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多个 ID，术语不一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一致性 ≥98%，取数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数据访问留痕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各临床科室 · 零代码工具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信息科 · 网络与医疗数据安全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漏洞整改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设备老系统，弱口令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信息科 · 评级与老系统改造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改造周期 / 成本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清单长、厂商响应慢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-50%，成本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接口回归自动化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门诊 / 保卫 · 公共区域视觉管理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排队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跌倒无人发现，靠经验加窗口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秒级发现，排队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消防通道占用 100% 提醒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 1,500 张床位的三级综合医院为例，万元/年，含成本节约、结算改善、床位周转与人力释放折算；区间为行业参考值，以基线对标为准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合计潜在综合效益（1,500 床三级综合医院）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1~2.5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平均住院日（床位周转提升）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-0.5~1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Kaiser Permanente：7,260 名医生一年用 AI 写病历 250 万次，节省 15,791 小时。首年建议：2~3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医疗机构与主管部门公开成果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国家卫健委、国家医保局及瑞金医院、北京儿童医院、安医大一附院、瑞安市人民医院等在官方渠道与主流媒体公开发布的数据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国际标杆与学术文献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NEJM Catalyst（Kaiser Permanente）、NHS England、PMC 环境 AI 文书综述、Microsoft / Nuance 公开资料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智慧医院项目实施经验、行业技术文献与标准（电子病历评级、互联互通测评、等保三级、NMPA 医疗器械注册等）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本方案所有效果指标均为行业参考区间，不是对本院的承诺值；具体项目以双方共同确认的基线数据（近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国家卫健委等三部门《卫生健康行业人工智能应用场景参考指引》（国卫办规划函〔2024〕420 号）；国务院《关于深入实施“人工智能+”行动的意见》（国发〔2025〕11 号）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国家医保局《放射检查类医疗服务价格项目立项指南（试行）》（2024 年 11 月，AI 辅助诊断不额外收费）；《互联网诊疗监管细则（试行）》（2022 年，AI 不得替代医师接诊与处方）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国家卫健委《电子病历系统应用水平分级评价标准》《医院智慧管理分级评估标准体系》；《个人信息保护法》《数据安全法》与网络安全等级保护三级要求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以海量文本训练的大规模语言模型，能理解生成自然语言与代码；病历生成、知识问答、公文的基础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影像病理识别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同时理解影像、切片、视频、语音与文字，可辅助检出病灶、识别行为、转写对话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大模型先在指南、说明书、院内规范库中检索再回答，答案带出处、不“胡说”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CDR 临床数据中心 / EMPI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汇聚全院诊疗数据、统一术语的数据底座；患者主索引把门诊、住院、体检多个 ID 合成一患一档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DRG / DIP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按疾病诊断相关分组 / 病种分值付费，医保按病组打包支付，医院需算清每个病组的成本与结余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NMPA 三类证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国家药监局对 AI 辅助诊断软件的第三类医疗器械注册，影像 / 病理 AI 临床使用的合规前提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等保三级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系统与模型全部部署在院内机房或专属云，患者数据不出院，满足网络安全等级保护三级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电子病历评级 / 互联互通测评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国家卫健委对医院电子病历应用水平（0~8 级）与信息互联互通标准化（三级至五级乙）的评价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SPD 供应链管理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药品耗材从采购、入库、配送到科室使用的一体化管理模式，扫码追溯、按需补货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医生终审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只给建议、不替医生做决定，由医生、药师、编码员确认后执行；医疗 AI 落地的合规底线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期待与您携手，把人工智能真正落到每一个科室、每一张病床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人工智能与大模型在医院的应用场景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人工智能与大模型在医院的应用场景</dc:title>
  <dc:subject>25 个场景，覆盖各科室各部门，附效益测算与实施路径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