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课程助教与课程建设</c:v>
                </c:pt>
                <c:pt idx="1">
                  <c:v>科研助手与申报效率</c:v>
                </c:pt>
                <c:pt idx="2">
                  <c:v>行政服务与公文自动化</c:v>
                </c:pt>
                <c:pt idx="3">
                  <c:v>能耗与后勤运维优化</c:v>
                </c:pt>
                <c:pt idx="4">
                  <c:v>编程与实训 AI 助教</c:v>
                </c:pt>
                <c:pt idx="5">
                  <c:v>就业服务与人岗智配</c:v>
                </c:pt>
                <c:pt idx="6">
                  <c:v>数据治理与零代码</c:v>
                </c:pt>
                <c:pt idx="7">
                  <c:v>安防与实验室安全</c:v>
                </c:pt>
                <c:pt idx="8">
                  <c:v>学业与心理预警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800</c:v>
                </c:pt>
                <c:pt idx="1">
                  <c:v>500</c:v>
                </c:pt>
                <c:pt idx="2">
                  <c:v>400</c:v>
                </c:pt>
                <c:pt idx="3">
                  <c:v>300</c:v>
                </c:pt>
                <c:pt idx="4">
                  <c:v>300</c:v>
                </c:pt>
                <c:pt idx="5">
                  <c:v>200</c:v>
                </c:pt>
                <c:pt idx="6">
                  <c:v>200</c:v>
                </c:pt>
                <c:pt idx="7">
                  <c:v>200</c:v>
                </c:pt>
                <c:pt idx="8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课程助教与课程建设</c:v>
                </c:pt>
                <c:pt idx="1">
                  <c:v>科研助手与申报效率</c:v>
                </c:pt>
                <c:pt idx="2">
                  <c:v>行政服务与公文自动化</c:v>
                </c:pt>
                <c:pt idx="3">
                  <c:v>能耗与后勤运维优化</c:v>
                </c:pt>
                <c:pt idx="4">
                  <c:v>编程与实训 AI 助教</c:v>
                </c:pt>
                <c:pt idx="5">
                  <c:v>就业服务与人岗智配</c:v>
                </c:pt>
                <c:pt idx="6">
                  <c:v>数据治理与零代码</c:v>
                </c:pt>
                <c:pt idx="7">
                  <c:v>安防与实验室安全</c:v>
                </c:pt>
                <c:pt idx="8">
                  <c:v>学业与心理预警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2000</c:v>
                </c:pt>
                <c:pt idx="1">
                  <c:v>1500</c:v>
                </c:pt>
                <c:pt idx="2">
                  <c:v>1000</c:v>
                </c:pt>
                <c:pt idx="3">
                  <c:v>800</c:v>
                </c:pt>
                <c:pt idx="4">
                  <c:v>800</c:v>
                </c:pt>
                <c:pt idx="5">
                  <c:v>600</c:v>
                </c:pt>
                <c:pt idx="6">
                  <c:v>500</c:v>
                </c:pt>
                <c:pt idx="7">
                  <c:v>500</c:v>
                </c:pt>
                <c:pt idx="8">
                  <c:v>400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25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高校 / 职业院校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在中国高校与职业院校的应用场景【2026方案】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个落到教务、科研、学工就业、实训、后勤、信息化各部门的场景 · 效益测算与实施路径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正在改变大学运行：五种能力，看得见的效率差距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从“能聊天”到“能干活”—— 视觉守实验室与实训场、模型排课配岗、大模型当助教写综述答咨询，这是本方案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让校园、实验室、实训场多一双不疲劳的眼睛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校园安防 · 实验室安全 · 考试与试卷识别 · 实训操作评判 · 文献档案票据识别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让机器会排课、会匹配、会算账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智能排课 · 个性化培养与选课 · 科研申报匹配 · 后勤能耗优化 · 人岗智配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让机器帮信息中心接系统、写工具、管算力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接口打通一人一档 · 零代码工具 · 编程 AI 助教 · 校级大模型平台 · 网络与 AI 安全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让课程、文献、制度、经验不再只靠人传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备课与课程建设 · AI 学伴助教 · 科研文献助手 · 公文与制度问答 · AI 辅导员与就业指导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让学校提前知道会出什么事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学业预警 · 心理风险提示 · 设施预测性维护 · 招生与专业预测 · 科研态势预测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编程课后答疑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排队等助教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实时 1 对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课程智能助教覆盖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少数试点课程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近万门课程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常规就业咨询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人工窗口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数字人承担 80%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一次工程仿真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 小时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2.5 小时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校级大模型服务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无 / 各自购买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日活 10 万+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全校排课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教务处数周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文献综述初稿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数天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实验室隐患发现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定期检查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秒级报警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政策牵引：《教育强国建设规划纲要（2024—2035 年）》（促进人工智能助力教育变革、打造人工智能教育大模型）、教育部等九部门《关于加快推进教育数字化的意见》（2025 年 4 月）、教育部三批 80 个“人工智能+高等教育”典型应用场景案例、国务院《关于深入实施“人工智能+”行动的意见》（2025 年 8 月）；可对接教育数字化、“双高”建设与智慧校园专项。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国内外应用场景与案例：头部高校已经把 AI 用在教、学、研、管的日常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浙江大学 · “浙大先生”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浙江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校级智能体平台，覆盖教学、科研、生活全场景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依托“西湖之光”算力本地部署 DeepSeek，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单日用户 10.6 万、日会话 17.2 万次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（2025 年 2 月 26 日）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通过 CARSI 面向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全国 829 所联盟高校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开放共享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就业：AI 视频模拟面试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100 个岗位、近 20 个行业，向 6 万余名在校生免费开放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；人岗智配模型整合岗位库、学生档案与校友去向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来源：中新网、浙江大学、绍兴市科技局（2025 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北京邮电大学 · “码上”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北京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大模型赋能编程教学，教育部首批典型案例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2023 年 9 月上线，至 2025 年 2 月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累计用户 1.5 万、提问 11 万+、AI 回答 22 万+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，覆盖 210 门实验课程、300 余名教师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教学实验：使用班级平均分与中位数更高，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满分比例 40%，比未使用组高一倍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；答疑准确率比直接用大模型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提升 21%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被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500 余所院校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接入试用，确立为北邮教育数智化基座型平台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来源：人民日报、新华网、云上高博会（2024—2025 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教育部 · “人工智能+高等教育”典型案例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三批 80 个案例，从助教到垂直大模型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北京师范大学本地化部署 DeepSeek，为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近万门课程定制智能助教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；武汉理工大学打造 AI 助教、AI 学伴、AI 院长助手等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10 个 AI 助手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上海交大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首个全国产化 671B 本地部署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；哈工大“i慕课制作智能体”数字分身讲课，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应用于数十所高校超百门课程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中国海洋大学“智渔”教育图谱平台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覆盖 1,300 余所高校、选课 89 万门次、互动 450 万次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来源：教育部、CERNET、各校官网（2025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深圳职业技术大学 · AI 重塑育人生态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广东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职教垂类大模型 + AI 助教 + 数字孪生实训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2025 年出台《人工智能赋能办学能力提升行动方案》，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十大行动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，率先部署职教垂类大模型与 AI 智能助教，生成课程、教师、学生多维画像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实训：AI 数值仿真优化平台使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单次仿真从 7 小时缩到 2.5 小时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，单日 3~4 轮优化，完成 200 余次风阻迭代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教师零代码工作坊：用 DeepSeek、豆包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当天做出可用课堂教具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，形成阶梯式 AI 素养培养路径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来源：光明日报、现代高等职业技术教育网（2026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西北农林科技大学 / 天津大学 · AI 就业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陕西 / 天津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数字人生涯助理与 AI 面试舱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西农数字人“西小农”7×24 在线，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承担 80% 常规就业咨询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；AI 成长档案系统上线，企业精准调阅匹配档案，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招聘效率预计提升 3 倍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天津大学双校区部署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AI 面试舱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与 AI 简历一体机，“测评—训练—反馈”链路，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受益学生近 4,000 人次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AI 面试报告可指出语气词过多、重点不突出等问题，学生反复练习针对性改进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来源：科技日报、腾讯新闻、天津大学新闻网（2025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密歇根大学 / 亚利桑那州立 / 佐治亚理工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美国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校级生成式 AI 平台与虚拟助教规模化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密歇根大学 U-M GPT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4.38 万用户、2025 财年 1,020 亿 tokens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，5,800 余个 Maizey 智能体，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500 余门课程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基于课程资料建 AI 导师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亚利桑那州立大学 2025 年 10 月起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全体师生免费使用 ChatGPT Edu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，AI 创新挑战激活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500 余个项目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佐治亚理工虚拟助教 Jill Watson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准确率 75%~97%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（通用助手约 30%），A 等比例 66% vs 62%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来源：U-M ITS、ASU、Georgia Tech（2025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共同规律：先把算力与校级大模型平台建起来、把教务学工科研数据打通，再从课程助教、编程答疑、就业咨询、科研文献等师生最痛的点切入；AI 给建议、教师与管理人员决定、边用边学，验证达标后再复制到全校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让校园、实验室、实训场多一双不疲劳的眼睛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保卫处 · 校园安防视频 AI（人群聚集 / 翻越 / 电动车进楼 / 消防通道 / 夜间异常）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实验室与设备管理处 · 实验室安全视频 AI（防护穿戴 / 危化品 / 明火 / 单人夜间实验）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教务处 · 考试巡查与试卷图像识别批改（考场异常 / 答题卡 / 主观题辅助评阅）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实训中心 · 实训操作规范 AI 评判（焊接 / 数控 / 护理 / 汽修 · 数字孪生实训）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图书馆 / 档案馆 / 财务处 · 文献、档案与票据多模态识别（古籍 OCR / 档案数字化 / 报销票据）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保卫处 · 校园安防视频 AI（人群聚集 / 翻越 / 电动车进楼 / 消防通道 / 夜间异常）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聚集、翻越、电动车进楼、消防通道：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秒级发现、推送到保卫处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几千路摄像头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只在出事后回看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宿舍区电动车进楼、飞线充电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巡查不过来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夜间围墙翻越、校外人员滞留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发现晚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利旧现有摄像头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，视觉模型识别人群聚集、翻越、电动车进楼、消防通道占用、夜间异常滞留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门禁、报警、巡逻联动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：异常自动通知保卫处与楼管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视频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按事件自动索引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，处置与追溯秒级调出；不做人脸打分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异常事件发现（原事后回看）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视频巡检工时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电动车进楼与充电违规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利旧摄像头 1~2 个月上线首批规则；保卫处审核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实验室与设备管理处 · 实验室安全视频 AI（防护穿戴 / 危化品 / 明火 / 单人夜间实验）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护目镜、手套、危化品柜、明火、单人夜间实验：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隐患自动提醒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重点实验室安全监测覆盖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实验室安全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靠定期检查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，隐患在检查之间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危化品领用、存放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台账与实物对不上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研究生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深夜单人实验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，出事无人知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实验室摄像头 + 视觉模型识别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未穿防护、危化品柜未关、明火、单人夜间实验、通道堵塞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危化品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扫码领用 + 影像核对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，台账实物一致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异常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推送导师与实验室负责人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，整改闭环留痕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安全检查人工工时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违规操作次数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先重点危化实验室，2~3 个月；设备处与安全办定规则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教务处 · 考试巡查与试卷图像识别批改（考场异常 / 答题卡 / 主观题辅助评阅）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考场巡查、答题卡、主观题：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机器先阅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，阅卷时间少 50%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期末几百门课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阅卷集中在两周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，教师熬夜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考场巡查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靠监考走动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，异常发现晚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主观题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评分尺度不一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，复核难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扫描试卷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OCR + 大模型辅助评阅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：客观题自动、主观题按评分要点给建议分，教师确认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考场视频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异常行为提示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（离座、传递、多人异常），监考确认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成绩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自动录入教务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，生成试卷分析与知识点掌握报告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阅卷时间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试卷分析报告自动生成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考试异常处置时间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对接教务与扫描设备，1~2 个月；教务处定评阅规则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实训中心 · 实训操作规范 AI 评判（焊接 / 数控 / 护理 / 汽修 · 数字孪生实训）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焊接、数控、护理、汽修：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动作规范 AI 评判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，一位师傅带得了 40 个学生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实训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一位教师看不过来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几十个工位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操作规范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靠肉眼评分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，标准不一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高危高耗实训（焊接、高压、拆装）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成本高、风险大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实训工位摄像头 + 姿态识别，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动作规范、步骤顺序、安全要点自动评判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并即时提示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数字孪生与虚拟仿真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先练后上机，耗材与风险同降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学生技能画像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，对接 1+X 证书与技能大赛标准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2 倍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教师可带实训学生数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耗材成本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操作评分有据可查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1~2 个专业实训室，2~3 个月；实训中心定标准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图书馆 / 档案馆 / 财务处 · 文献、档案与票据多模态识别（古籍 OCR / 档案数字化 / 报销票据）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古籍、档案、报销票据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机器识别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：档案数字化提速 5 倍，报销少跑腿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5 倍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档案数字化效率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馆藏古籍、历史档案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数字化靠人工录入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报销票据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人工审核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，退单多、排队久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学籍、人事档案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查找靠翻柜子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高精度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OCR + 多模态大模型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识别古籍、手写档案、票据，自动结构化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报销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票据合规校验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：发票真伪、连号、金额、类别自动核对，退单原因即时提示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档案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全文检索与智能归档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，权限分级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报销票据人工审核工时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报销退单率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对接财务与档案系统，1~2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让机器会排课、会匹配、会算账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教务处 · 智能排课与教室资源优化（万人规模 / 多校区 / 教室利用率）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学院 / 教务处 · 个性化培养路径与选课推荐（知识图谱 / 能力图谱 / 学分预警）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科研院 · 科研项目申报匹配与经费预算合规检查（指南匹配 / 预算编制 / 报销规则）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后勤 / 资产处 · 能耗、宿舍、食堂与班车资源优化（空调 / 照明 / 床位 / 排队）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招生就业处 · 人岗智配与岗位推荐（学生画像 / 岗位库 / 校友去向）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教务处 · 智能排课与教室资源优化（万人规模 / 多校区 / 教室利用率）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万人、多校区、上千间教室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一起算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：排课从数周到 1~2 天，教室利用率提 15%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1~2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全校排课（原数周）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排课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教务处几周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，冲突靠人工反复调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多校区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通勤、班车约束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难兼顾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教室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忙闲不均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，利用率低又抢不到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约束求解 + 优化算法：课程、教师、教室、校区、通勤、选课人数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一次求解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多方案对比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：利用率、教师满意度、学生走班距离可量化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学期中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调停课与教室借用自动重排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+15%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教室利用率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-80%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排课冲突返工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对接教务系统，1~2 个月；教务处定规则与优先级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学院 / 教务处 · 个性化培养路径与选课推荐（知识图谱 / 能力图谱 / 学分预警）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知识图谱、能力图谱、学分进度：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给每位学生一条路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，选课不再盲选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培养方案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千人一面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，学生选课靠学长经验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学分进度、先修关系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临毕业才发现缺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转专业、辅修、微专业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信息分散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课程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知识图谱 + 能力图谱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，学生成绩与兴趣建画像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选课与学习路径推荐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：先修、冲突、学分进度自动校验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学业导师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一屏看全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学生进度与建议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学分进度自动校验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选课咨询工时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学生选课满意度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依赖数据底座与培养方案结构化，2~3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科研院 · 科研项目申报匹配与经费预算合规检查（指南匹配 / 预算编制 / 报销规则）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指南匹配、预算编制、报销规则：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申报少走弯路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，预算合规一次过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几百项基金指南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教师看不过来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，错过申报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预算编制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不懂规则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，反复退回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报销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规则复杂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，科研人员跑财务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匹配指南与研究方向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，主动推送适合的项目与截止日期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预算编制助手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：按项目类别与财务规则生成预算表，合规自动校验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报销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规则问答与预审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，问题先提示再提交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项目申报数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预算退回率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报销往返次数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导入指南与财务规则库，1~2 个月；科研院与财务处审核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后勤 / 资产处 · 能耗、宿舍、食堂与班车资源优化（空调 / 照明 / 床位 / 排队）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空调、照明、宿舍、食堂、班车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统一优化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：校园能耗降 10%~15%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-10%~15%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校园综合能耗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教学楼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空教室空调照明照常开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宿舍床位、食堂高峰、班车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排队与空置并存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能耗账单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月底才知道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课表 + 人流 + 天气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预测负荷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，教室空调照明按课表与人流自动控制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宿舍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床位分配优化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、食堂窗口与班车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按预测客流排班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能耗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按楼按院系分摊看板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，异常用能自动提醒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食堂与班车高峰排队时长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分楼分院能耗可视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对接楼控与一卡通，2~3 个月；后勤处定规则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招生就业处 · 人岗智配与岗位推荐（学生画像 / 岗位库 / 校友去向）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学生画像 × 岗位库 × 校友去向：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人岗智配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，一人一份岗位清单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招聘会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摆摊收简历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，匹配靠缘分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几千岗位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学生看不过来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，海投低效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就业去向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事后统计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，指导无依据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学生成绩、技能、实习、意向 + 岗位需求 + 历年校友去向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建人岗匹配模型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每位毕业生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推送匹配岗位清单与差距分析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企业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按授权调阅匹配档案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，专场宣讲精准到学院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3 倍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企业招聘对接效率（西农预计）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岗位投递转化率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毕业生人岗匹配报告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依赖数据底座与岗位库，2~3 个月；就业处定口径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让机器帮信息中心接系统、写工具、管算力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异构系统接口打通与数据治理（教务 / 学工 / 科研 / 财务 / 一卡通 · 一人一档）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/ 各部门 · 零代码业务工具与智能体（一站式服务 / 审批 / 台账 / 报表）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计算机 / 工科学院 · 编程教学 AI 助教（代码纠错 / 解读 / 启发式答疑 / 学情看板）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校级大模型与 AI 算力平台（私有化部署 / 智能体开发 / 算力调度）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/ 保密办 · 网络、科研数据与 AI 模型安全（等保 / 数据分级 / 算法备案）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异构系统接口打通与数据治理（教务 / 学工 / 科研 / 财务 / 一卡通 · 一人一档）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教务、学工、科研、财务、一卡通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接口周期从 3 个月到 2 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，一人一档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校内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几十个系统、多家厂商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，数据各说各话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一人一档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手工拼表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，报表反复核对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改一次谈一次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，费用高周期长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大模型读接口文档与报文，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并生成映射与适配脚本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主数据与统一数据字典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：学生、教师、课程、项目一人一档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数据质量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规则自动生成与监测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，问题溯源到系统与字段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核心数据一致性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师生一人一档覆盖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个月接入核心系统，是其他场景的前置工程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/ 各部门 · 零代码业务工具与智能体（一站式服务 / 审批 / 台账 / 报表）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审批、台账、报表、问卷：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，部门当天上线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部门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小需求一堆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，信息中心排不上队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Excel、微信群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外购小系统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几万一个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，改个字段等厂家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低代码 + 大模型：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，自动生成表单、审批流、看板、提醒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对接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一站式服务大厅与统一身份认证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，手机端即用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按周自动汇总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办理量、超时率、满意度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50~100 个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每年新增部门应用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Excel 台账电子化率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平台部署 1 个月，每部门 1~2 名种子用户滚动推广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计算机 / 工科学院 · 编程教学 AI 助教（代码纠错 / 解读 / 启发式答疑 / 学情看板）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代码纠错、解读、启发式答疑：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编程课 1 对 1 助教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，满分比例翻倍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实时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1 对 1 答疑（北邮 22 万次）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编程课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一位教师带几百人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，答疑排队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学生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卡在报错上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，等到下周才问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教师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不知道全班卡在哪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五步引导式答疑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：不直接给答案，逐步提示学生自己发现错误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代码纠错、解读、知识问答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实时响应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，教师可补充与纠正 AI 答案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学情看板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：哪道题 30% 学生出错，课堂重点讲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2 倍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满分比例（北邮实验）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教师课后答疑工时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私有化部署 1 个月，先 3~5 门编程课试点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校级大模型与 AI 算力平台（私有化部署 / 智能体开发 / 算力调度）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校级大模型 + 算力平台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人人可用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：数据不出校，智能体师生自己搭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师生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各自购买 AI 工具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，数据外流风险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院系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算力分散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，忙的抢闲的空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智能体应用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靠信息中心一个个做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私有化部署开源大模型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，统一身份认证接入，对话、文档、代码、多模态能力全校开放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算力统一调度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：GPU 池化，教学、科研、应用按优先级分配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智能体开发平台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：院系与教师零代码搭建课程助教、办公助手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师生月活跃率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GPU 算力利用率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100+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首年师生自建智能体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算力与模型部署 1~2 个月；信息中心运营，出使用规范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/ 保密办 · 网络、科研数据与 AI 模型安全（等保 / 数据分级 / 算法备案）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科研数据、师生隐私、AI 模型：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先摸清家底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，攻击与泄露拦得住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科研数据、师生信息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分级不清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，导出无管控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校园网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暴露面大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，勒索与钓鱼频发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提示词注入、数据泄露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新风险，算法备案要求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敏感数据自动发现与分级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，导出、批量查询实时告警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AI 辅助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安全运营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：日志分析、告警降噪、钓鱼识别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模型安全防护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：提示词过滤、输出审查、算法备案材料生成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敏感数据与系统资产可视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高危漏洞整改率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大模型应用备案与防护覆盖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周资产摸底，再分阶段整改；配合等保与备案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让课程、文献、制度、经验不再只靠人传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教师发展中心 / 教务处 · 备课与课程建设助手（知识图谱 / 数字教材 / 慕课制作智能体）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学院 / 学生 · AI 学伴与课程智能助教（7×24 答疑 / 个性化练习 / 学习画像）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科研院 / 研究生院 · 科研文献、论文与申报书助手（文献综述 / 润色 / 专利 / 学术规范）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党政办 / 一站式服务大厅 · 公文、报表与制度问答（师生咨询 / 会议纪要 / 流程指南）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学工部 / 就业处 · AI 辅导员与就业指导（简历诊断 / 模拟面试 / 生涯咨询数字人）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教师发展中心 / 教务处 · 备课与课程建设助手（知识图谱 / 数字教材 / 慕课制作智能体）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知识图谱、数字教材、慕课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智能体制作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：一门课建设从半年到一个月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课程知识图谱、数字教材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建设成本高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，教师没时间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慕课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录制剪辑周期长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，更新跟不上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课程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与产业前沿脱节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，教案几年不变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大模型从教材、讲义、文献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自动生成知识图谱与课程大纲初稿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，教师审核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慕课制作智能体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：数字分身讲课、多语言翻译、虚拟场景、实时问答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前沿更新提示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：新论文、新标准、新技术自动对齐到知识点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课程建设周期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备课时间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课程知识图谱覆盖（试点专业）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导入课程资源 2 周，先 10~20 门课试点；教师终审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学院 / 学生 · AI 学伴与课程智能助教（7×24 答疑 / 个性化练习 / 学习画像）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每门课一个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助教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：7×24 答疑、个性化练习，学生不再等到下周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课后答疑响应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课后问题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等下周课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才有人答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大班课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教师顾不上每个学生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通用 AI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答非所问、瞎编出处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基于课程资料的 RAG 助教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：讲义、教材、作业库，答案带出处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个性化练习与讲解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：按学生错题生成变式题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教师后台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看学生问什么、卡在哪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，助教答案可纠正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答疑准确率（Jill Watson 75%~97%）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学生练习参与度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依赖校级大模型平台，1 个月上线首批 50 门课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科研院 / 研究生院 · 科研文献、论文与申报书助手（文献综述 / 润色 / 专利 / 学术规范）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文献综述、论文润色、专利与申报书：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科研人员少熬夜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，学术规范不踩线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文献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几百篇看不过来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，综述写几周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论文润色、翻译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花钱找外包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AI 使用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学术规范不清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，抄袭与幻觉风险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文献检索与综述助手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：主题聚类、观点对比、引用可追溯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论文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润色、翻译、格式校对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，专利与申报书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初稿生成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学术规范守则 + AI 使用声明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，引用核验与查重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文献综述初稿时间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论文润色外包费用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引用可追溯核验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依赖校级大模型平台，1 个月；研究生院出规范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党政办 / 一站式服务大厅 · 公文、报表与制度问答（师生咨询 / 会议纪要 / 流程指南）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办事流程、规章制度、会议纪要：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师生一问即答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，窗口咨询少 70%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师生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办事找不到流程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，窗口电话被打爆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几百份制度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分散在各部门网站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公文、纪要、汇报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格式重于内容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，加班写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：制度、流程、通知、FAQ 知识库，答案带出处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一站式服务大厅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智能客服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，复杂问题转人工附上下文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公文、纪要、汇报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辅助起草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，按校内模板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窗口与电话咨询量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制度与流程查询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公文与纪要起草时间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导入制度库 2 周，上线 1 个月；党政办审核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学工部 / 就业处 · AI 辅导员与就业指导（简历诊断 / 模拟面试 / 生涯咨询数字人）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简历诊断、模拟面试、生涯咨询：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辅导员 7×24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，常规咨询 80% 交给数字人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常规咨询由数字人承担（西农实绩）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辅导员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一人带两三百学生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，顾不上个别谈话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就业指导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排队预约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，模拟面试机会少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毕业季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咨询量爆发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，人手不够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数字人生涯助理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：政策、流程、岗位信息 7×24 答，复杂问题转辅导员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AI 模拟面试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：按岗位出题、追问，生成表达、逻辑、专业度报告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简历诊断与优化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：按岗位要求定向润色，一键生成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学生模拟面试次数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-40%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辅导员事务性工时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依赖校级大模型平台，1~2 个月；学工部与就业处审核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让学校提前知道会出什么事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学工部 / 教务处 · 学业预警与退学风险预测（出勤 / 成绩 / 学分 / 行为数据）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学工部 / 心理健康中心 · 心理健康风险提示（多源信号 / 分级干预 / 人工介入）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后勤 / 基建处 · 设施设备预测性维护与能耗预测（电梯 / 空调 / 供水 / 实验楼）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招生办 / 发展规划处 · 招生、专业需求与就业趋势预测（专业动态调整 / 生源分析）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科研院 / 学科建设办 · 科研态势与学科评估预测（论文 / 项目 / 人才 · 对标分析）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学工部 / 教务处 · 学业预警与退学风险预测（出勤 / 成绩 / 学分 / 行为数据）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出勤、成绩、学分、行为数据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综合预警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：学业风险提前一学期看见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提前 1 学期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学业风险预警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学业问题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期末挂科才发现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辅导员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凭印象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找学生谈话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退学、延毕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事后统计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出勤、成绩、学分进度、图书馆一卡通等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多源数据建预警模型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，分级提示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推送辅导员与学业导师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，附建议动作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干预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闭环跟踪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，效果回流优化模型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挂科与延毕人数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预警闭环留痕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依赖数据底座，2~3 个月；学工部定口径，最小化采集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学工部 / 心理健康中心 · 心理健康风险提示（多源信号 / 分级干预 / 人工介入）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多源信号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分级提示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、心理教师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人工介入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：不给学生打标签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心理普测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一年一次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，中间变化看不见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心理教师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一人对几千学生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危机事件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事后才知道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普测 + 出勤、消费、作息等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弱信号分级提示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（仅限授权数据，不做表情识别）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提示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只推送心理中心与辅导员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，由人判断与介入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倾诉与自助疏导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入口，高风险即时转人工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提前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风险线索提示（非诊断）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高风险线索 24 小时人工跟进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主动求助学生数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严格合规与知情同意，2~3 个月；心理中心主导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后勤 / 基建处 · 设施设备预测性维护与能耗预测（电梯 / 空调 / 供水 / 实验楼）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电梯、空调、供水、实验楼设备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故障提前 3~7 天知道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，能耗按天预测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设备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坏了才修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，暑期空调集中报修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老楼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水管漏水、电梯困人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维保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按合同走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，该修的没修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设备运行、维保、报修数据建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故障预测模型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能耗按楼按天预测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，异常用能自动提醒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维保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按需生成工单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，后勤处审核下发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3~7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故障提前预警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突发报修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维保成本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对接楼控与报修系统，2~3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招生办 / 发展规划处 · 招生、专业需求与就业趋势预测（专业动态调整 / 生源分析）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生源、专业需求、就业趋势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滚动预测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：专业该增该减有数据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≤10%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招生与就业趋势预测偏差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专业设置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几年不动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，就业率倒逼才调整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招生计划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分配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产业需求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变化快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，培养方案跟不上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历年招生、就业、行业招聘数据建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需求与趋势预测模型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专业动态调整建议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：就业率、薪酬、匹配度、行业趋势综合评估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招生计划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按预测优化分配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，发展规划处审核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专业年度评估数据化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毕业去向落实率（相对）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依赖数据底座与外部数据，2~3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科研院 / 学科建设办 · 科研态势与学科评估预测（论文 / 项目 / 人才 · 对标分析）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论文、项目、人才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对标分析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：学科评估不再临时补数据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学科评估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临时收材料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，数据对不上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科研态势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靠感觉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，方向选择缺依据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人才引进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缺口不清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论文、项目、专利、人才数据建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学科态势模型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，对标同类高校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趋势与缺口预测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：热点方向、产出预测、人才缺口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学科评估材料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自动汇聚生成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，随时可查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学科数据实时可查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评估材料准备时间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提前 1 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学科指标趋势预警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依赖数据底座与文献库，2~3 个月；学科办定口径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技术方案：智慧校园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一个校级数据底座、五类模型、25 个场景应用；标准接口松耦合对接，不替换现有教务、学工、科研、财务与一卡通系统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校园应用层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视觉感知类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推理优化类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代码工程类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知识管理类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预测预警类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 / 姿态 / OCR 模型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优化求解器（排课 / 匹配 / 能耗）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私有化教育大模型（RAG / Agent）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知识图谱 / 学情模型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时序预测 / 风险预警模型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师生 / 课程 / 项目主数据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一人一档与成长档案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统一数据字典与口径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数据分级与最小化授权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课程 / 制度 / 文献知识库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集成平台（API / ESB）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教务 / 学工 / 科研 / 财务接口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 / 图像 / 语音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文件 / Excel / 表单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接口自动适配（3.1）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教务 / 学工 / 科研 / 财务系统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一卡通 / 图书 / 一站式大厅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摄像头 / 门禁 / 楼控物联网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实训设备 / 智慧教室 / 录播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网络与数据安全防护（3.5）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私有化部署，师生与科研数据不出校，等保与算法备案达标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不做人脸打分与表情识别，最小化采集、知情同意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权限分级、审计日志、操作留痕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大模型输出审查、提示词防护、学术规范守则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只给建议 → 教师 / 管理人员确认 → 成熟后再自动化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任何时候一键切回人工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每条建议可解释：数据、规则、依据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教务、学工、科研、信息中心骨干参与规则与验收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数据自下而上汇聚、应用自上而下赋能：现有系统不改动，接入层做翻译，数据底座做统一，模型层出结果，应用层给建议、教师与管理人员做决定。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先打底座、先做快赢、再攻核心场景、最后成体系；每一步都用教师工时、学生满意度、就业率、能耗与安全数据说话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数据底座：校级大模型与算力平台 · 接口打通 · 一人一档（3.1 / 3.4）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快赢场景：课程 AI 助教 · 编程答疑 · 制度问答 · 就业数字人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核心场景：智能排课 · 科研助手 · 实验室安全 · 学业预警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对标验收（教师工时 / 学生满意度 / 安全 / 能耗月报）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课程知识图谱与智能体资产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师生 AI 素养培训与种子教师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算法与教育大模型能力、视觉 / 优化 / 预测模型组件、数据平台与智能体开发平台、实施与运维团队、师生培训、行业最佳实践与模型资产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学校提供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教务 / 学工 / 科研 / 后勤 / 信息中心骨干参与、数据接口与权限、试点学院与课程、算力与机房、基线数据与验收配合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启动前共同确认基线（排课周期、答疑响应、咨询量、能耗、安全事件、教师工时等近 1 学期实绩）与测算方法；达到约定指标后结算或按效果付费；不达标不进入推广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预期效果评估（一）：教学、学习与实训类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“典型现状”为高校与职业院校常见情况，需以本校近 1 学期实绩为基线校准；“AI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学院 · 课程 AI 助教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答疑响应 / 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等下周课，大班顾不上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秒级，准确率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练习参与度 +20%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工科学院 · 编程 AI 助教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答疑方式 / 成绩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排队等助教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实时 1 对 1，满分比例 2 倍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教师答疑工时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教师发展中心 · 课程建设助手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建设周期 / 备课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一门课半年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-70%，备课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知识图谱覆盖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教务处 · 试卷识别与辅助评阅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阅卷时间 / 分析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两周熬夜阅卷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阅卷 -50%，报告 100% 自动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异常处置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实训中心 · 操作规范 AI 评判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师生比 / 耗材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一位教师看不过来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可带学生 2 倍，耗材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评分 100% 有据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学院 · 个性化培养与选课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学分校验 / 咨询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临毕业才发现缺学分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校验 100%，咨询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选课满意度 +10%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教务处 · 智能排课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排课周期 / 利用率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数周，冲突反复调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1~2 天，利用率 +15%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冲突返工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科研院 · 文献与申报书助手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综述时间 / 外包费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几周，花钱外包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综述 -60%，外包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引用 100% 可追溯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科研院 · 申报匹配与预算合规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申报数 / 退回率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错过申报，反复退回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申报 +30%，退回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报销往返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预期效果评估（二）：学工、就业与校园运行类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“典型现状”为高校与职业院校常见情况，需以本校近 1 学期实绩为基线校准；“AI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学工部 / 就业处 · AI 辅导员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常规咨询 / 面试练习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排队预约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数字人承担 80%，练习 +50%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事务工时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就业处 · 人岗智配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对接效率 / 转化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摆摊收简历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对接效率 3 倍，转化 +20%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匹配报告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学工部 · 学业预警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挂科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期末才发现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1 学期，挂科延毕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闭环 100% 留痕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心理中心 · 心理风险提示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线索提示 / 跟进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一年一次普测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分级提示，24 小时人工跟进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主动求助 +30%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保卫处 · 校园安防视频 AI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巡检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事后回看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秒级发现，巡检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电动车违规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设备处 · 实验室安全视频 AI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监测覆盖 / 检查工时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定期检查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覆盖 100%，工时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违规操作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后勤处 · 能耗与资源优化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能耗 / 排队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空教室照常开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能耗 -10%~15%，排队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分楼能耗 100% 可视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后勤处 · 设施预测性维护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报修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坏了才修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3~7 天，突发报修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维保成本 -15%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规划处 / 学科办 · 招生与学科预测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预测偏差 / 材料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临时补数据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偏差 ≤10%，材料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指标提前 1 年预警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预期效果评估（三）：管理服务与数字底座类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“典型现状”为高校与职业院校常见情况，需以本校近 1 学期实绩为基线校准；“AI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766572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党政办 / 服务大厅 · 制度问答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咨询量 / 查询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窗口电话被打爆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咨询 -70%，查询秒级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公文起草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66572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图书馆 / 财务处 · 多模态识别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数字化效率 / 审核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人工录入审核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效率 5 倍，审核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退单率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766572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接口打通一人一档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一致性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接一次谈一次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-60%，一致性 ≥98%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一人一档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66572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各部门 · 零代码业务工具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50~100 个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Excel 电子化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766572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校级大模型平台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月活 / 算力利用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各自购买，算力分散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月活 ≥60%，利用率 +40%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自建智能体 100+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766572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网络数据与 AI 安全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整改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分级不清，新风险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可视，整改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备案防护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 3 万名学生、3,000 名教职工、2 个校区的综合性大学 / 大型职业院校为例，万元/年，含教师与管理人员工时释放折算、能耗与运维节省、事故与流失损失减少；区间为行业参考值，以基线对标为准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合计潜在综合效益（3 万学生规模高校）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0.3~0.8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师生校级 AI 平台月活跃率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≥60%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浙江大学“浙大先生”单日用户 10.6 万、会话 17 万次；北邮“码上”AI 答疑 22 万次、使用班级满分比例翻倍；密歇根大学 U-M GPT 4.38 万用户、500 余门课程建 AI 导师。首年建议：2~3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教育主管部门与高校公开成果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教育部“人工智能+高等教育”典型案例、浙江大学、北京邮电大学、北京师范大学、上海交通大学、深圳职业技术大学、西北农林科技大学、天津大学等在官方渠道与主流媒体公开发布的数据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国际标杆公开资料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密歇根大学 ITS 年度报告、亚利桑那州立大学与 OpenAI 合作公告、佐治亚理工 Jill Watson 研究（2025 年）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教育信息化项目实施经验、行业技术文献与标准（等保 2.0、《生成式人工智能服务管理暂行办法》、教育数据安全与个人信息保护要求等）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本方案所有效果指标均为行业参考区间，不是对本校的承诺值；具体项目以双方共同确认的基线数据（近 1 学期实绩）、测算方法与验收标准为准，试点达标后再进入推广与结算。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《教育强国建设规划纲要（2024—2035 年）》（2025 年 1 月）：促进人工智能助力教育变革，打造人工智能教育大模型，建立基于大数据和人工智能支持的教育评价和科学决策制度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教育部等九部门《关于加快推进教育数字化的意见》（2025 年 4 月）：加快建设人工智能教育大模型，建设“通用+特色”高校人工智能通识课程，通过智能学伴、数字导师探索人机协同教学新模式，落实算法与大模型备案机制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教育部三批 80 个“人工智能+高等教育”典型应用场景案例（2024—2025 年）；国务院《关于深入实施“人工智能+”行动的意见》（2025 年 8 月）；《生成式人工智能服务管理暂行办法》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以海量文本训练的大规模语言模型，能理解生成自然语言与代码；课程助教、科研助手、制度问答的基础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私有化部署 / 校级大模型平台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开源大模型部署在学校机房或专属云，师生统一认证接入，数据不出校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大模型先在课程资料、制度、文献库中检索再回答，答案带出处、不“胡说”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智能体（Agent）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能理解目标、调用系统与工具、多步执行任务的 AI 程序；师生可零代码搭建课程助教与办公助手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知识图谱 / 能力图谱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把课程知识点、能力要求与岗位需求结构化关联，支撑个性化学习路径与专业调整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数字孪生 / 虚拟仿真实训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以数字模型复现设备与工艺，先在虚拟环境练习再上真机，降低耗材与风险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学业预警 / 分级提示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以多源数据识别学业或心理风险线索并分级推送给人工判断；不是诊断、不给学生打标签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人岗智配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以学生画像、岗位需求与校友去向匹配岗位并给出差距分析的模型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算法备案 / 等保 2.0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生成式 AI 服务与算法按监管要求备案；网络安全等级保护制度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人机协同 / 旁路建议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只给建议、不替教师与管理人员做决定，由人确认后执行；校园 AI 落地的合规起步方式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期待与您携手，把人工智能真正落到每一门课、每一个实验室、每一位学生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人工智能与大模型在高校与职业院校的应用场景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人工智能与大模型在高校与职业院校的应用场景</dc:title>
  <dc:subject>25 个场景，覆盖教务、科研、学工就业、实训、后勤、信息化各部门，附效益测算与实施路径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