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医保 / 社保基金智能审核与反欺诈</c:v>
                </c:pt>
                <c:pt idx="1">
                  <c:v>专项资金审核与围标串标识别</c:v>
                </c:pt>
                <c:pt idx="2">
                  <c:v>城市生命线与防汛预警（减少损失）</c:v>
                </c:pt>
                <c:pt idx="3">
                  <c:v>审批秒批与 12345 智能派单</c:v>
                </c:pt>
                <c:pt idx="4">
                  <c:v>市容 / 工地 / 危化 / 食安视觉监管</c:v>
                </c:pt>
                <c:pt idx="5">
                  <c:v>公文、合法性审查与政策匹配</c:v>
                </c:pt>
                <c:pt idx="6">
                  <c:v>数据共享、治理与零代码</c:v>
                </c:pt>
                <c:pt idx="7">
                  <c:v>生态、疾控、经济运行预测预警</c:v>
                </c:pt>
                <c:pt idx="8">
                  <c:v>信创改造与网络安全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3000</c:v>
                </c:pt>
                <c:pt idx="1">
                  <c:v>2000</c:v>
                </c:pt>
                <c:pt idx="2">
                  <c:v>2000</c:v>
                </c:pt>
                <c:pt idx="3">
                  <c:v>1500</c:v>
                </c:pt>
                <c:pt idx="4">
                  <c:v>1500</c:v>
                </c:pt>
                <c:pt idx="5">
                  <c:v>1000</c:v>
                </c:pt>
                <c:pt idx="6">
                  <c:v>1000</c:v>
                </c:pt>
                <c:pt idx="7">
                  <c:v>1000</c:v>
                </c:pt>
                <c:pt idx="8">
                  <c:v>500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医保 / 社保基金智能审核与反欺诈</c:v>
                </c:pt>
                <c:pt idx="1">
                  <c:v>专项资金审核与围标串标识别</c:v>
                </c:pt>
                <c:pt idx="2">
                  <c:v>城市生命线与防汛预警（减少损失）</c:v>
                </c:pt>
                <c:pt idx="3">
                  <c:v>审批秒批与 12345 智能派单</c:v>
                </c:pt>
                <c:pt idx="4">
                  <c:v>市容 / 工地 / 危化 / 食安视觉监管</c:v>
                </c:pt>
                <c:pt idx="5">
                  <c:v>公文、合法性审查与政策匹配</c:v>
                </c:pt>
                <c:pt idx="6">
                  <c:v>数据共享、治理与零代码</c:v>
                </c:pt>
                <c:pt idx="7">
                  <c:v>生态、疾控、经济运行预测预警</c:v>
                </c:pt>
                <c:pt idx="8">
                  <c:v>信创改造与网络安全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8000</c:v>
                </c:pt>
                <c:pt idx="1">
                  <c:v>6000</c:v>
                </c:pt>
                <c:pt idx="2">
                  <c:v>5000</c:v>
                </c:pt>
                <c:pt idx="3">
                  <c:v>4000</c:v>
                </c:pt>
                <c:pt idx="4">
                  <c:v>4000</c:v>
                </c:pt>
                <c:pt idx="5">
                  <c:v>3000</c:v>
                </c:pt>
                <c:pt idx="6">
                  <c:v>3000</c:v>
                </c:pt>
                <c:pt idx="7">
                  <c:v>3000</c:v>
                </c:pt>
                <c:pt idx="8">
                  <c:v>2000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9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政府管理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在政府管理中的应用场景【2026方案】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个落到各局各部门的场景 · 效能测算与实施路径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正在改变政府运行：五种能力，看得见的效率差距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视觉管城市、模型排调度、大模型写公文接热线，这是本方案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让城市多一双不疲劳的眼睛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城管 · 住建 · 应急 / 林业 · 市场监管 · 自然资源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让机器会算账、会调度、会推演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交警 / 交通 · 审批局 · 医保 / 人社 · 应急 / 水利 · 财政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让机器帮大数据中心接系统、写工具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大数据中心 · 数据局 · 各局办 / 街道 · 网信办 · 电子政务办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让政策问得清、公文写得快、诉求办得准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12345 · 政府办 · 司法局 · 工信 / 商务 / 发改 · 信访 / 街道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让政府提前知道会出什么事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生态环境 · 应急 / 住建 · 卫健 / 疾控 · 民政 / 人社 · 发改 / 财政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12345 工单填单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 分钟 / 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2 分钟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高频事项审批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3~5 个工作日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秒批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市容问题发现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巡查 1~2 天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医保结算审核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事后抽查 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100% 全量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公文初稿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半天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 小时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惠企政策兑现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自己找，1~3 个月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15 天兑现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燃气泄漏发现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接到报警电话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提前数小时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跨部门数据接口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1~3 个月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政策牵引：国务院《关于加强数字政府建设的指导意见》（2022 年 6 月）、国办《“高效办成一件事”指导意见》（2024 年 1 月）、《政务数据共享条例》（2025 年 8 月施行）、国务院《关于深入实施“人工智能+”行动的意见》（2025 年 8 月，“人工智能+治理能力”），可对接数字政府、一网通办 / 一网统管与城市生命线等专项。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国内外应用场景与案例：先行城市和部门已经把 AI 用在日常治理与服务上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上海 · 北京 12345 市民热线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上海 / 北京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大模型智能派单与智能坐席，“接诉即办”提速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上海 2024 年需转派工单 439.4 万件，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智能派单 406.8 万件（92.58%）、准确率超 90%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，设 80 多个大模型智能专席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北京上线智能坐席助手（转写、填单、知识跟随），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工单录入 7.2 → 4.8 分钟/件（-33%）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，年受理超 2,000 万件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天津西青 DeepSeek 派单模型准确率 58% → 95%、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智能派单率 97.5%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；辽宁“民心智能体”处理效率 +25%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来源：瞭望周刊、新华网、辽宁省政府网（2024—2026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深圳福田 · 政务 AI 数智员工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广东深圳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70 名基于 DeepSeek 的 AI 数智员工覆盖 240 个场景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2025 年 2 月上岗，覆盖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公文处理、民生服务、应急管理、招商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等全链条环节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公文格式修正准确率超 95%、审核时间缩短 90%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，执法文书秒级生成，错误率控制在 5% 以内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定位为“公务员助手”而非替代，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AI 生成 → 人工确认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，新角色可分钟级定制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来源：福田区政府在线、腾讯新闻、中关村在线（2025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合肥 · 城市生命线安全工程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安徽合肥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燃气、供水、桥梁、排水一网监测预警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清华合肥院 + 市政府共建，2017 年运行以来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地下管网事故发生率下降 60%，风险排查效率提高 70%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 多个智能预警模型，日处理数据 500 亿条，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成功预警燃气泄漏 216 起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、供水管网泄漏多起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“合肥模式”获国务院安委办推广，安徽 16 市全覆盖，累计处置燃气泄漏险情 300 多起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来源：合肥在线、安徽省应急管理厅、新华网（2021—2024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国家医保局 · 智能监管子系统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全量审核 + 大数据模型，基金监管从抽查到全覆盖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2024 年全国追回医保基金 275 亿元，其中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智能监管子系统挽回 31 亿元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，已覆盖所有统筹地区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“异常住院”“倒卖医保药品”等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大数据模型追回近 6 亿元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，“男女检查用药”等筛查线索追回近 1 亿元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事前提醒、事中审核、事后追溯全周期闭环；药品追溯码开启“码上监管”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来源：国家医保局统计快报 / 公报、新华社（2025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民政部 · 低收入人口动态监测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从“人找政策”到“政策找人”，主动发现主动救助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全国低收入人口动态监测信息平台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监测对象 8,015 万人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（2024 年），归集低保、特困、低保边缘、支出型困难人口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“大数据比对 + 铁脚板摸排”，科学设置预警指标，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医疗费用、突发事故等风险信息实时推送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跨部门数据共享，教育、医疗、住建等分层分类救助，19 个省份出台配套文件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来源：民政部新闻发布会、人民网、央广网（2023—2024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新加坡 Pair · 英国 Humphrey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新加坡 / 英国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国家级公务员 AI 助手：写材料、析民意、查法条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新加坡 GovTech 自研 Pair：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70% 公务员使用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，月活约 7.9 万，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每月节省约 83 万小时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，可处理机密数据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英国 Humphrey：Consult 分析 2,000+ 条公众意见与官员结论几乎一致，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年可省 7.5 万人日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共同特点：政府自建、私有安全、先辅助后自动，算法透明记录公开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来源：pair.gov.sg、GOV.UK（2025—2026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共同规律：先把数据打通，再从 12345、审批、公文、市容巡查等最痛的点切入；AI 生成、人工确认、留痕可溯，验证达标后再推广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让城市多一双不疲劳的眼睛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城管局 · 市容环卫 AI 巡查（占道经营 / 暴露垃圾 / 违规广告 / 渣土车）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住建局 · 建筑工地安全与扬尘 AI 监管（安全帽 / 塔吊深基坑 / 裸土覆盖）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应急管理局 / 林业局 · 危化品企业与森林防火视觉预警（泄漏烟火 / 林火烟点）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市场监管局 · 餐饮“明厨亮灶 + AI”与电梯困人识别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自然资源和规划局 · 卫星遥感 AI 识别违法建设与耕地“非农化、非粮化”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城管局 · 市容环卫 AI 巡查（占道经营 / 暴露垃圾 / 违规广告 / 渣土车）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占道、暴露垃圾、渣土车：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秒级发现、自动派单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，不再靠巡查队跑断腿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城区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几千路监控只在出事后回看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，市容问题靠巡查队一天跑两遍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暴露垃圾、占道经营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发现晚、取证难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，反复回潮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渣土车抛洒滴漏、井盖缺失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靠市民投诉才知道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利旧公安与城管现有摄像头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，视觉模型识别占道经营、暴露垃圾、违规广告、渣土车未密闭、井盖缺失，秒级生成事件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自动定位到网格与责任单位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，推送城管执法队、环卫公司、街道，处置结果拍照回传闭环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自然语言定义新规则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一天上线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：如“早 7 点前占道早餐摊不报警”，减少无效工单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市容问题发现（原巡查 1~2 天）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占道 / 暴露垃圾识别准确率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巡查人力工时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利旧摄像头 1~2 个月上线首批规则；与数字城管 / 一网统管平台对接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住建局 · 建筑工地安全与扬尘 AI 监管（安全帽 / 塔吊深基坑 / 裸土覆盖）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全市工地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同时在线盯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：安全帽、塔吊、扬尘一屏管住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在建工地在线覆盖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几百个在建工地，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质安站几十人跑不过来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，检查靠抽查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塔吊超载、深基坑变形、未戴安全帽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出事前没人看见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扬尘裸土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靠环保投诉倒逼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，整改滞后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接入工地视频与传感器，AI 识别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未戴安全帽、违规攀爬、裸土未覆盖、车辆未冲洗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，推送项目部与监理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塔吊载荷、基坑位移、PM10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异常趋势预警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，超阈值自动停工提示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全市工地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风险分级排名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，质安站按风险精准检查，检查记录自动生成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安全违规行为（3 个月内）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扬尘投诉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接入智慧工地平台数据，2~3 个月；先市本级重点项目试点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应急管理局 / 林业局 · 危化品企业与森林防火视觉预警（泄漏烟火 / 林火烟点）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危化品泄漏、林火烟点：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分钟级预警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，把事故挡在萌芽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危化品企业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上千个视频点位靠企业自己看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，监管部门看不到实时风险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特殊作业（动火、受限空间）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违规靠事后追责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森林防火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瞭望塔 + 护林员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，烟点发现常在火起之后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接入危化品企业视频与 DCS 报警，AI 识别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泄漏、烟火、特殊作业未穿戴、人员聚集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，推送企业与应急局双端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高点摄像头 + 卫星热点做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林火烟点识别与定位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，误报过滤后推送护林员与乡镇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重大危险源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风险指数日更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，应急局按指数分级检查，检查任务自动派发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泄漏 / 烟点预警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烟火识别准确率，误报 -60%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现场检查工时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利旧企业与林区摄像头，2~3 个月；与危化品安全风险监测预警系统对接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市场监管局 · 餐饮“明厨亮灶 + AI”与电梯困人识别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全市餐饮后厨与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1 万台电梯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：机器盯全量，人管重点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餐饮单位数千家，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监管人员几十人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，检查靠抽查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后厨不戴口罩帽子、鼠患、生熟混放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看不见就等于没发生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电梯困人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靠被困者打电话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，维保是否到位无从核实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在“互联网 + 明厨亮灶”基础上加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：口罩帽子、吸烟、玩手机、鼠患、生熟分离，违规抓拍推送商户整改与监管复查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电梯物联网 + 视频 AI 识别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困人、扒门、电动车进梯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，自动通知维保单位并计时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餐饮与电梯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风险分级评分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，监管资源投向高风险对象；检查台账自动生成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后厨违规识别率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餐饮违规行为（3 个月内）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电梯困人救援响应时间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利旧明厨亮灶摄像头 + 电梯物联网，2~3 个月；先学校食堂与商圈试点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自然资源和规划局 · 卫星遥感 AI 识别违法建设与耕地“非农化、非粮化”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耕地“非农化”、违建：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卫星一月一比对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，问题在图上先现形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月度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变化检测频次（原一年 1~2 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卫片执法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一年一两次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，发现时违建已成规模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耕地“非农化、非粮化”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靠乡镇上报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，瞒报漏报难杜绝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人工判读几千平方公里影像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要几个月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高分卫星 / 无人机影像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AI 变化检测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：新增建筑、耕地变林地园地、大棚房，月度自动出疑似图斑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图斑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自动关联审批数据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（用地许可、规划许可），区分合法建设与疑似违法，只推真问题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疑似图斑推送乡镇与执法队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核查取证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，结果回传闭环，形成季度报告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≥85%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疑似违建识别准确率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影像判读人工工时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购买或共享省级影像，1~2 个月；与自然资源“一张图”对接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让机器会算账、会调度、会推演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公安交警 / 交通运输局 · 信号配时优化与公交线网优化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政务服务和数据管理局 / 行政审批局 · 审批智能预审与“秒批秒办”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医保局 / 人社局 · 医保与社保基金智能审核与反欺诈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应急管理局 / 水利局 · 防汛抢险应急调度推演（水库调度 / 人员转移 / 物资前置）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财政局 / 公共资源交易中心 · 专项资金智能审核与围标串标识别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公安交警 / 交通运输局 · 信号配时优化与公交线网优化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信号灯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按车流自己调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：干线通行时间降 10~15%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-10~15%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干线通行时间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信号配时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几年不变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，早晚高峰排长队、平峰空等红灯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交警靠经验手动调，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几十个路口顾不过来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公交线路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重复设置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，郊区班次少、市区空跑多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卡口 / 电警 / 互联网数据建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路网流量模型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，算法按时段自动优化配时与绿波带，异常拥堵自动响应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交通事件（事故、抛锚、积水）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秒级识别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并推送指挥中心与最近警力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公交刷卡与手机信令数据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优化线网与排班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：合并重复线路、加密高需求线路、缩短候车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路口排队长度（高峰）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公交空驶率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先 1~2 条干线 30~50 个路口试点，2~3 个月见效；与信控平台对接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政务服务和数据管理局 / 行政审批局 · 审批智能预审与“秒批秒办”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材料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预审、一次告知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，高频事项从 5 个工作日到秒批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申请材料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缺漏反复跑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，“一次告知”落不了地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审批人员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逐页比对材料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，高峰期排队排到下周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跨部门“一件事”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每个部门各审一遍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，重复提交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 + OCR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自动读取材料、比对要件与规则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，缺漏当场告知，符合即预审通过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低风险高频事项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规则引擎秒批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（变更、备案类），复杂事项 AI 预审后人工终审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“一件事”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材料复用与并联审批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，一次提交多部门共享，进度实时可查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高频事项审批（原 3~5 个工作日）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材料补正率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审批人员工时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20~50 个高频事项，2~3 个月上线；与一体化政务服务平台对接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医保局 / 人社局 · 医保与社保基金智能审核与反欺诈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医保结算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100% 全量审核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：分解住院、串换药品无处藏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基金审核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事后抽查 5%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，违规行为发现晚、追回难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DRG / DIP 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高套分值、分解住院、挂床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手段更隐蔽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社保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重复领取、死亡冒领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靠年度核对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规则引擎 + 大数据模型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全量审核结算单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：诊疗匹配、用药合理、频次异常、男女检查用药错配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图计算识别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串换药品、团伙骗保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（同一 IP、同一时段、同一药店集中刷卡）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社保与公安、民政、医院数据比对，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待遇领取资格自动核验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，可疑线索推送稽核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结算单全量审核（原抽查 5%）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0.3~0.7%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基金支出可挽回比例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稽核人工工时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对接医保智能监管子系统与地方数据，2~3 个月；国家医保局 2024 年智能监管挽回 31 亿元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应急管理局 / 水利局 · 防汛抢险应急调度推演（水库调度 / 人员转移 / 物资前置）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暴雨前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6~24 小时推演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：转移谁、调哪座库、物资放哪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6~24 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淹没风险提前推演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防汛调度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靠会议和经验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，雨情变化快、决策慢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水库预泄多少、何时开闸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没有量化推演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转移人员名单、物资前置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靠纸质预案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，临时找不到人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气象预报 + 水文模型 + 城市内涝模型，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滚动推演 6~24 小时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淹没范围与风险点位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算法给出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水库群联合调度方案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（预泄量、时机）与人员转移路线、物资前置点，供指挥部决策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预案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结构化到人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：责任人、转移对象、避难场所自动匹配，一键通知与回执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转移决策时间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重点风险点位预案到人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整合气象、水文、城建数据，3~4 个月；汛前完成试点流域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财政局 / 公共资源交易中心 · 专项资金智能审核与围标串标识别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专项资金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逐笔智能审核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，围标串标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图算法现形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专项资金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项目多、金额碎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，人工审核看不完、绩效说不清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围标串标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手法隐蔽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（同一 IP、同一造价软件、报价规律），评标现场发现不了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预算执行进度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月底才知道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，年底突击花钱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大模型读申报材料，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自动核验资质、重复申报、关联关系、绩效目标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，可疑项目推送人工复核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投标文件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机器码、IP、造价软件特征码、报价规律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图算法比对，围标疑点评标前提示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预算执行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逐月预测与预警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，滞后项目自动提醒主管部门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专项资金申报全量核验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围标串标疑点识别率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审核人工工时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对接财政一体化与交易平台数据，2~3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让机器帮大数据中心接系统、写工具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大数据中心 · 跨部门系统接口自动适配与政务数据共享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数据局 / 统计局 · 政务数据治理：一人一档、一企一档、一地一档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各局办 / 街道 · 零代码快速开发督查、值守、走访等业务工具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网信办 / 数据局 · 政务系统网络与数据安全防护（等保 / 密评 / 勒索防护）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数据局 / 电子政务办 · 存量系统信创改造与接口重写的 AI 编程助手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大数据中心 · 跨部门系统接口自动适配与政务数据共享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几十个部门系统：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各局系统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厂商不同、接口不同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，接一次谈一次、等一次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国垂、省垂系统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数据回流难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，本地只能人工导出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，改一次接口牵一片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大模型读各系统接口文档与字段表，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并生成映射与采集配置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数据转换与共享交换脚本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（数据库 / API / 文件），人工复核后上线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统一数据目录与共享接口规范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，按《政务数据共享条例》一数一源、按需共享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数据局 / 统计局 · 政务数据治理：一人一档、一企一档、一地一档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一人一档、一企一档、一地一档：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数据一致性 ≥98%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同一企业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在 5 个部门 5 个名称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，同一地块多套坐标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人口、法人、房屋数据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口径不一、更新不同步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领导要一张全市图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要问十几个部门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，一周才凑齐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人口、法人、地理、证照主数据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，规则 + 机器学习自动识别重复、缺失、冲突并修复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统一数据模型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按角色分级授权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：市领导看全貌、各局看本业务、街道看本辖区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：“近三年各区新增市场主体”秒级回答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跨部门取数时间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数据访问留痕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与接口打通同步建设，2~3 个月覆盖核心数据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各局办 / 街道 · 零代码快速开发督查、值守、走访等业务工具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督查、值守、走访台账：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各局办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（督查台账、值班登记、走访记录），排不上信息化项目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微信群接龙、Excel 汇总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，统计要翻聊天记录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，改个字段还要找厂家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，自动生成表单、审批流、看板、提醒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扫码、拍照、定位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，数据进统一底座，可导出上报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进度、逾期、异常，形成督查简报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50~100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每年新增业务应用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个月，每局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网信办 / 数据局 · 政务系统网络与数据安全防护（等保 / 密评 / 勒索防护）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政务数据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一条都不能漏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：先把资产家底摸清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各局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老旧系统、弱口令、僵尸系统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长期在线，资产清单说不清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勒索病毒、钓鱼邮件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一次中招全局瘫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，数据面临泄露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等保 2.0、密评、《政务数据共享条例》要求趋严，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整改靠突击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的资产发现与漏洞扫描，不影响业务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整改方案与分区策略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，按风险等级排优先级；敏感数据加密与脱敏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实时监测异常访问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（批量导出、非工作时间登录、陌生设备）并告警，安全事件小时级处置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周资产摸底，再分阶段整改；与政务云安全体系对接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数据局 / 电子政务办 · 存量系统信创改造与接口重写的 AI 编程助手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存量系统信创改造：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代码翻译 + 接口重写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，周期缩短一半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几十套老系统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依赖国外数据库与中间件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，改造清单长、预算紧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原厂商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已消失或不配合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，源码与文档不全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重写接口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测试工作量大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，业务不敢停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解析存量代码与数据库结构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，自动生成迁移方案与兼容性清单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编程助手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辅助代码翻译、SQL 改写、接口重写，自动生成测试用例与回归脚本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改造成果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沉淀为组件与规范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，后续系统复用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接口自动化回归覆盖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3~5 套非核心系统试点，3~6 个月；配合信创替代计划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让政策问得清、公文写得快、诉求办得准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政务服务局 · 12345 热线智能坐席与工单智能分派（“接诉即办”）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政府办公室 / 各局 · 公文写作、会议纪要与督查报告 AI 助手（内网私有化）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司法局 · 规范性文件合法性审查、行政复议与公共法律服务 AI 助手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工信局 / 商务局 / 发改委 · 惠企政策精准匹配与“免申即享”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信访局 / 街道 · 信访件智能分类研判与基层“一表通”报表自动填报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政务服务局 · 12345 热线智能坐席与工单智能分派（“接诉即办”）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12345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智能派单准确率 ≥90%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，话务员填单从 7 分钟到 2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话务员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边听边查边录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，一件工单 7 分钟以上，高峰排队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派单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，派错部门来回退单，办结慢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咨询类电话占一半，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重复问题重复答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语音实时转写 + 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自动提取要素、填单、推荐派单部门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，话务员确认即派（上海 12345 智能派单率 92.58%）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咨询类诉求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知识库秒级回答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，7×24 智能应答分流，复杂诉求转人工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工单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聚类分析出高频民生问题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，形成“每月一题”专项治理线索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智能派单准确率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工单录入时间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退单率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对接热线系统与知识库，2~3 个月；先咨询类与高频派单试点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政府办公室 / 各局 · 公文写作、会议纪要与督查报告 AI 助手（内网私有化）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通知、纪要、汇报：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起草时间减 60%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，内网私有化不出网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公文起草时间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机关人员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一半时间在写材料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：通知、方案、总结、汇报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会议纪要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当晚整理到深夜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，督查报告数据要各处室要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上级检查材料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每次翻箱倒柜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、突击加班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政务外网私有化大模型，按机关公文格式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生成通知、方案、总结初稿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，沿用本单位历史文风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会议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语音转写自动生成纪要与任务清单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，督查事项自动跟踪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对接数据底座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自动生成督查报告与数据分析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，检查材料按清单归集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 小时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会议纪要成稿（原半天）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2~4 小时/周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每人释放时间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内网部署 1 个月，模板梳理 2 周；深圳福田 AI 数智员工公文审核时间 -90%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司法局 · 规范性文件合法性审查、行政复议与公共法律服务 AI 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合法性审查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条款级比对法规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，法律咨询 7×24 有人答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规范性文件、重大合同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审查依赖几名法律顾问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，排队等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行政复议案件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增长快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，案卷整理占大半时间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群众法律咨询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靠法援窗口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，下班就没人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大模型对照上位法与本地规章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逐条审查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规范性文件、合同，标出冲突条款与依据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行政复议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案卷自动整理、争议焦点提炼、类案推送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，承办人聚焦裁量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公共法律服务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咨询 7×24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，答案带法条出处，复杂问题预约律师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合法性审查周期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复议案卷整理时间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7×24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法律咨询在线响应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导入法规库与历史案卷，2 个月上线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工信局 / 商务局 / 发改委 · 惠企政策精准匹配与“免申即享”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政策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主动找企业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：免申即享，兑现从 3 个月到 15 天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惠企政策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几十项分散在十几个局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，企业不知道、不会报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申报材料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重复提交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，兑现慢，企业获得感差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企业服务专员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一人对几百家企业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，答不全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大模型解析政策条款，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与企业画像（行业、规模、纳税、研发）自动匹配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，符合条件主动推送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免申即享：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数据核验替代材料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，企业确认即兑现，进度可查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企业服务专员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：政策问答、项目申报辅导、诉求转办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政策与企业自动匹配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15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资金兑现周期（原 1~3 个月）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企业申报材料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整合政策库与企业数据，2~3 个月；先市级产业政策试点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信访局 / 街道 · 信访件智能分类研判与基层“一表通”报表自动填报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信访件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智能分类研判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，基层报表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一表通、自动填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信访登记分类时间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信访件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人工登记分类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，重复访、越级访识别靠记忆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苗头性、群体性风险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散在各件里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，看不出趋势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街道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同一数据填十几张表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，基层减负年年提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自动提取信访要素、分类、识别重复与关联件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，推送责任单位与办理时限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风险研判模型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：同类问题聚集、情绪升级、多次未办结自动预警到领导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基层“一表通”：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一次采集、自动生成各部门报表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，减少重复填报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2~4 周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群体性风险提前预警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基层重复填报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对接信访系统与基层数据，2~3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让政府提前知道会出什么事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生态环境局 · 空气质量预报预警与污染源在线监测异常识别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应急管理局 / 住建局 · 城市生命线安全工程（燃气 / 供水 / 桥梁 / 内涝）监测预警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卫健委 / 疾控中心 · 传染病多点触发预警与医疗资源调度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民政局 / 人社局 · 低收入人口动态监测主动救助与欠薪风险预警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发改委 / 财政局 · 经济运行监测与财政收支预测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生态环境局 · 空气质量预报预警与污染源在线监测异常识别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空气质量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3~7 天预报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，在线监测造假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自动识别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3~7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空气质量预报提前期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重污染天气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应急启动晚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，企业限产一刀切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污染源在线监测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数据造假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（稀释、断电、改参数）难发现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环保执法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普查式检查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，企业负担重、效果差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气象 + 排放 + 监测数据建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空气质量预报模型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，提前 3~7 天预报，精准到区县与时段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在线监测数据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异常模式识别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（恒值、突变、与生产不匹配），推送执法核查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企业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环保信用与风险分级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，差异化执法与限产，减少一刀切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≥85%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在线监测异常识别准确率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无差别现场检查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对接监测与排污许可数据，2~3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应急管理局 / 住建局 · 城市生命线安全工程（燃气 / 供水 / 桥梁 / 内涝）监测预警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燃气、供水、桥梁、内涝：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从被动应对到提前预警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地下管网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看不见、摸不着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，燃气泄漏靠报警电话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供水爆管、桥梁病害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发现即事故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，抢修被动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各专业管线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各管各的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，风险耦合没人算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燃气泄漏、供水压力、桥梁应变、易涝点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传感器实时接入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，AI 识别异常趋势提前预警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管线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耦合风险分析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：燃气泄漏扩散到相邻空间、路面塌陷影响管线，一图统管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自动派单到燃气、水务、市政公司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，处置闭环（合肥模式：地下管网事故率 -60%）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地下管网事故率（合肥实绩）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风险排查效率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泄漏预警提前量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先燃气与供水主干管网布点，6~9 个月；对接应急与住建平台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卫健委 / 疾控中心 · 传染病多点触发预警与医疗资源调度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传染病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多点触发预警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：症状、药店、学校缺勤一起看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传染病报告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靠医院确诊上报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，发现时已扩散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药店退热药销量、学校缺勤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数据不共享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，信号没人合起来看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医疗资源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平时闲、疫时挤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，调度靠电话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医院症状 + 药店销售 + 学校晨检缺勤 + 舆情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多源信号建预警模型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，聚集性异常自动提示疾控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分级推送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疾控、卫健、教育、市场监管，联动核查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床位、发热门诊、疫苗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实时监测与调度建议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，大模型生成日报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2~5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聚集性疫情提前预警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多源信号自动汇聚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疫情处置响应时间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对接医院、药店、学校数据，2~3 个月；依托传染病多点触发监测体系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民政局 / 人社局 · 低收入人口动态监测主动救助与欠薪风险预警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困难群众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政策找人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，欠薪风险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1~2 个月预警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监测对象动态覆盖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低收入人口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靠申请才救助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，沉默的困难群众被遗漏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大病、失业、突发事故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数据分散在医保、人社、公安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农民工欠薪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年底集中爆发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，事前没人看到信号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医保大额支出、失业登记、残疾、突发事故等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多源数据比对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，低收入人口动态监测与主动预警（民政部平台监测 8,015 万人）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推送街道与社工核查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，符合条件“一次申请、分类救助”，闭环留痕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工程项目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工资专户流水 + 考勤 + 投诉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建欠薪风险模型，提前约谈施工单位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主动发现救助对象（试点区间）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1~2 个月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欠薪风险提前预警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对接民政、医保、人社、住建数据，2~3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发改委 / 财政局 · 经济运行监测与财政收支预测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经济运行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月度预测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，财政收支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看到年底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经济指标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月底出、月中才分析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，调度靠事后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税收、土地、非税收入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预测靠拍脑袋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，年底缺口才发现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重点项目投资进度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层层报表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，真实进度看不清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电力、用工、货运、税务、发票等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高频数据建经济运行监测模型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，月度滚动预测主要指标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财政收支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分税种、分区县预测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，缺口与风险提前预警，支撑调度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重点项目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用电、开票、形象进度多源核验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，大模型生成经济运行月报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月度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主要经济指标滚动预测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≤3%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财政收入预测偏差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月报编制时间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对接税务、电力、统计数据，2~3 个月；发改、财政、统计联合建模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技术方案：数字政府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一个数据底座、五类模型、25 个场景应用；标准接口松耦合对接，不替换各局现有业务系统与省市一体化平台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政府应用层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城市治理类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调度决策类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政务服务类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预测预警类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视觉识别 / 遥感解译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规则引擎 + 优化求解器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图计算 / 反欺诈模型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私有化政务大模型（RAG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时序预测 / 风险预警模型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人口 / 法人 / 地理 / 电子证照库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一人一档 · 一企一档 · 一地一档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统一数据目录与共享交换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数据质量与分级授权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政策法规 / 办事指南知识库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各局业务系统接口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省市一体化平台 / 国垂系统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视频流 / 遥感 / 物联感知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热线语音 / 文件 / 表单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各局业务系统（审批 / 执法 / 医保）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12345 热线 / 政务 App / 服务大厅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视频监控 / 卫星遥感 / 传感器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政务云 / 电子政务外网 / 信创终端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网络与数据安全防护（3.4）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政务云私有化部署，数据不出政务外网，分级分类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个人信息最小化采集，符合《个人信息保护法》《政务数据共享条例》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权限分级、审计日志、操作留痕、可追溯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等保 2.0 / 密评达标，信创兼容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经办人确认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每条建议可解释：数据、规则、法条依据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各局业务骨干参与规则制定与验收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数据自下而上汇聚、应用自上而下赋能：各局系统不改动，接入层做翻译，数据底座做统一，模型层出结果，应用层给建议、经办人做决定。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先打底座、先做快赢、再攻核心场景、最后成体系；每一步都用办件时长、工单、基金与事故数据说话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数据底座：接口打通 · 数据治理（3.1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快赢场景：公文 · 12345 · 市容巡查 · 政策匹配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核心场景：审批 · 医保审核 · 生命线 · 信号优化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对标验收（办件 / 工单 / 基金 / 事故指标月报）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政务模型与知识库资产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公务员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算法与政务大模型能力、数据平台、实施与运维团队、公务员培训、行业最佳实践与模型资产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政府方提供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数据局 / 政府办统筹与各局业务骨干、数据接口与权限、政务云资源、试点局与试点事项、基线数据与验收配合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启动前共同确认基线（办件时长、工单量、基金追回、事故与投诉等近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预期效果评估（一）：城市治理与安全监管类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“典型现状”为地级市常见情况，需以本地近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城管局 · 市容环卫 AI 巡查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问题发现时效 / 识别准确率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巡查 1~2 天发现，事后回看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巡查人力工时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住建局 · 工地安全与扬尘监管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在线覆盖 / 违规行为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抽查为主，出事前看不见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工地 100% 在线，违规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扬尘投诉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应急局 / 林业局 · 危化与森防预警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预警时效 / 误报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企业自看视频，火起后发现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分钟级预警，误报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现场检查工时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市场监管局 · 明厨亮灶 + 电梯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违规识别 / 救援响应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抽查，困人靠电话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识别 ≥90%，违规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电梯困人响应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自然资源局 · 遥感识别违建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检测频次 / 判读工时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卫片一年 1~2 次，人工判读数月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月度检测，准确率 ≥85%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判读工时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交警 / 交通局 · 信号与公交优化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通行时间 / 排队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配时几年不变，靠经验调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干线通行时间 -10~15%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公交空驶率 -15%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应急局 / 水利局 · 防汛调度推演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推演提前期 / 决策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靠会议和经验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6~24 小时推演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转移决策时间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应急局 / 住建局 · 城市生命线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管网事故率 / 排查效率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泄漏靠报警电话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事故率 -60%，排查效率 +70%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合肥实绩，泄漏小时级预警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生态环境局 · 空气预报与监测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预报提前期 / 造假识别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应急启动晚，造假难发现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3~7 天，异常识别 ≥85%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无差别检查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预期效果评估（二）：政务服务与民生保障类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“典型现状”为地级市常见情况，需以本地近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审批局 · 智能预审与秒批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审批时长 / 补正率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3~5 个工作日，反复补材料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高频事项秒批，补正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审批人员工时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政务服务局 · 12345 智能坐席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填单时间 / 派单准确率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7 分钟 / 件，派错退单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2 分钟，派单准确率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退单率 -30%（上海 92.58% 智能派单）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医保局 / 人社局 · 基金智能审核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审核覆盖 / 基金挽回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事后抽查 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100% 全量，挽回 0.3~0.7% 支出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稽核工时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工信 / 商务 / 发改 · 惠企免申即享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匹配覆盖 / 兑现周期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企业自己找，1~3 个月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自动匹配 100%，15 天兑现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企业申报材料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民政局 / 人社局 · 低收入监测与欠薪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主动发现 / 预警提前期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靠申请，年底集中爆发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主动发现 +30%，欠薪提前 1~2 个月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监测对象 100% 动态覆盖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卫健委 / 疾控 · 传染病预警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响应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医院确诊后上报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2~5 天，多源信号 100% 汇聚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处置响应时间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司法局 · 合法性审查与法律服务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审查周期 / 咨询响应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依赖几名法律顾问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审查周期 -50%，咨询 7×24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复议案卷整理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信访局 / 街道 · 研判与一表通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分类时间 / 重复填报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人工登记，十几张表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分类时间 -60%，风险提前 2~4 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基层重复填报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发改委 / 财政局 · 经济运行预测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预测频次 / 偏差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月底出数，缺口年底发现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月度滚动预测，偏差 ≤3%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月报编制时间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预期效果评估（三）：机关效能与数字底座类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“典型现状”为地级市常见情况，需以本地近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政府办 / 各局 · 公文写作助手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起草时间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写材料占一半时间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起草时间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每人每周释放 2~4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政府办 · 会议纪要与督查报告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成稿时间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当晚整理到深夜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 小时成稿，督查自动跟踪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检查材料按清单归集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财政局 / 交易中心 · 资金审核与围标识别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核验覆盖 / 疑点识别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人工抽审，评标现场发现不了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申报 100% 核验，围标疑点 ≥80%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审核工时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大数据中心 · 接口打通与共享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数据局 · 数据治理一人一档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/ 取数时间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5 个部门 5 个名称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一致性 ≥98%，取数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数据访问留痕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各局办 / 街道 · 零代码工具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网信办 / 数据局 · 网络与数据安全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漏洞整改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资产不清，弱口令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数据局 · 存量系统信创改造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改造周期 / 成本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改造清单长、预算紧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-50%，成本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接口回归自动化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以常住人口 300 万左右的地级市为例，万元/年，含人力释放折算、基金资金挽回与损失减少；区间为行业参考值，以基线对标为准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合计潜在综合效益（300 万人口地级市）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1.4~3.8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释放机关人力工时（转向一线服务与监管）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50~150 万小时/年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新加坡 Pair 政务 AI 助手：70% 公务员使用，每月节省约 83 万小时。首年建议：2~3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国家部委与地方政府公开成果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国务院、国家医保局、民政部、应急管理部及上海、北京、深圳、合肥、天津、辽宁等在官方渠道与主流媒体公开发布的数据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新加坡 GovTech（pair.gov.sg）、英国政府数字服务与 i.AI（GOV.UK 算法透明记录）等官方发布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数字政府项目实施经验、行业技术文献与标准（等保 2.0、商用密码应用安全性评估、信创适配、《政务数据共享条例》等）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本方案所有效果指标均为行业参考区间，不是对本地的承诺值；具体项目以双方共同确认的基线数据（近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国务院《关于加强数字政府建设的指导意见》（国发〔2022〕14 号，2022 年 6 月）；国办《关于进一步优化政务服务提升行政效能推动“高效办成一件事”的指导意见》（国办发〔2024〕3 号，2024 年 1 月）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《政务数据共享条例》（国务院令第 809 号，2025 年 8 月 1 日施行）；国家数据局等《“数据要素×”三年行动计划（2024—2026 年）》（2024 年 1 月）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国务院《关于深入实施“人工智能+”行动的意见》（国发〔2025〕11 号，2025 年 8 月，“人工智能+治理能力”）；《个人信息保护法》（2021 年 11 月施行）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以海量文本训练的大规模语言模型，能理解生成自然语言与代码；公文、热线、政策问答的基础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遥感解译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同时理解图像、视频、语音与文字，可用自然语言定义识别规则、解译卫星影像变化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大模型先在政策法规库中检索再回答，答案带出处、不“胡说”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规则引擎 + 大模型（智能审批）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规则管“硬约束”秒批，大模型管材料理解与预审，人工终审复杂事项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图计算 / 反欺诈模型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把人、机构、账户、设备连成关系网络，识别串换药品、围标串标等团伙行为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政务云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系统与数据全部部署在政务云或政务外网内，数据不出网、可审计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一网通办 / 一网统管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政务服务“一网通办”面向企业群众办事，城市运行“一网统管”面向跨部门治理与应急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城市生命线安全工程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对燃气、供水、排水、桥梁等城市基础设施实时监测预警，合肥首创、全国推广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等保 2.0 / 密评 / 信创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网络安全等级保护、商用密码应用安全性评估与信息技术应用创新，政务系统合规底线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只给建议、不替经办人做决定，由人确认后执行；政务 AI 落地的安全起步方式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期待与您携手，把人工智能真正落到每一个局、每一项业务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人工智能与大模型在政府管理中的应用场景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人工智能与大模型在政府管理中的应用场景</dc:title>
  <dc:subject>25 个场景，覆盖各局各部门，附效能测算与实施路径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